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6" r:id="rId2"/>
  </p:sldIdLst>
  <p:sldSz cx="43891200" cy="32918400"/>
  <p:notesSz cx="7099300" cy="10234613"/>
  <p:custDataLst>
    <p:tags r:id="rId4"/>
  </p:custDataLst>
  <p:defaultTextStyle>
    <a:defPPr>
      <a:defRPr lang="en-US"/>
    </a:defPPr>
    <a:lvl1pPr algn="l" rtl="0" fontAlgn="base">
      <a:spcBef>
        <a:spcPct val="0"/>
      </a:spcBef>
      <a:spcAft>
        <a:spcPct val="0"/>
      </a:spcAft>
      <a:defRPr sz="4500" kern="1200">
        <a:solidFill>
          <a:schemeClr val="tx1"/>
        </a:solidFill>
        <a:latin typeface="Arial" charset="0"/>
        <a:ea typeface="宋体" charset="-122"/>
        <a:cs typeface="Arial" charset="0"/>
      </a:defRPr>
    </a:lvl1pPr>
    <a:lvl2pPr marL="457200" algn="l" rtl="0" fontAlgn="base">
      <a:spcBef>
        <a:spcPct val="0"/>
      </a:spcBef>
      <a:spcAft>
        <a:spcPct val="0"/>
      </a:spcAft>
      <a:defRPr sz="4500" kern="1200">
        <a:solidFill>
          <a:schemeClr val="tx1"/>
        </a:solidFill>
        <a:latin typeface="Arial" charset="0"/>
        <a:ea typeface="宋体" charset="-122"/>
        <a:cs typeface="Arial" charset="0"/>
      </a:defRPr>
    </a:lvl2pPr>
    <a:lvl3pPr marL="914400" algn="l" rtl="0" fontAlgn="base">
      <a:spcBef>
        <a:spcPct val="0"/>
      </a:spcBef>
      <a:spcAft>
        <a:spcPct val="0"/>
      </a:spcAft>
      <a:defRPr sz="4500" kern="1200">
        <a:solidFill>
          <a:schemeClr val="tx1"/>
        </a:solidFill>
        <a:latin typeface="Arial" charset="0"/>
        <a:ea typeface="宋体" charset="-122"/>
        <a:cs typeface="Arial" charset="0"/>
      </a:defRPr>
    </a:lvl3pPr>
    <a:lvl4pPr marL="1371600" algn="l" rtl="0" fontAlgn="base">
      <a:spcBef>
        <a:spcPct val="0"/>
      </a:spcBef>
      <a:spcAft>
        <a:spcPct val="0"/>
      </a:spcAft>
      <a:defRPr sz="4500" kern="1200">
        <a:solidFill>
          <a:schemeClr val="tx1"/>
        </a:solidFill>
        <a:latin typeface="Arial" charset="0"/>
        <a:ea typeface="宋体" charset="-122"/>
        <a:cs typeface="Arial" charset="0"/>
      </a:defRPr>
    </a:lvl4pPr>
    <a:lvl5pPr marL="1828800" algn="l" rtl="0" fontAlgn="base">
      <a:spcBef>
        <a:spcPct val="0"/>
      </a:spcBef>
      <a:spcAft>
        <a:spcPct val="0"/>
      </a:spcAft>
      <a:defRPr sz="4500" kern="1200">
        <a:solidFill>
          <a:schemeClr val="tx1"/>
        </a:solidFill>
        <a:latin typeface="Arial" charset="0"/>
        <a:ea typeface="宋体" charset="-122"/>
        <a:cs typeface="Arial" charset="0"/>
      </a:defRPr>
    </a:lvl5pPr>
    <a:lvl6pPr marL="2286000" algn="l" defTabSz="914400" rtl="0" eaLnBrk="1" latinLnBrk="0" hangingPunct="1">
      <a:defRPr sz="4500" kern="1200">
        <a:solidFill>
          <a:schemeClr val="tx1"/>
        </a:solidFill>
        <a:latin typeface="Arial" charset="0"/>
        <a:ea typeface="宋体" charset="-122"/>
        <a:cs typeface="Arial" charset="0"/>
      </a:defRPr>
    </a:lvl6pPr>
    <a:lvl7pPr marL="2743200" algn="l" defTabSz="914400" rtl="0" eaLnBrk="1" latinLnBrk="0" hangingPunct="1">
      <a:defRPr sz="4500" kern="1200">
        <a:solidFill>
          <a:schemeClr val="tx1"/>
        </a:solidFill>
        <a:latin typeface="Arial" charset="0"/>
        <a:ea typeface="宋体" charset="-122"/>
        <a:cs typeface="Arial" charset="0"/>
      </a:defRPr>
    </a:lvl7pPr>
    <a:lvl8pPr marL="3200400" algn="l" defTabSz="914400" rtl="0" eaLnBrk="1" latinLnBrk="0" hangingPunct="1">
      <a:defRPr sz="4500" kern="1200">
        <a:solidFill>
          <a:schemeClr val="tx1"/>
        </a:solidFill>
        <a:latin typeface="Arial" charset="0"/>
        <a:ea typeface="宋体" charset="-122"/>
        <a:cs typeface="Arial" charset="0"/>
      </a:defRPr>
    </a:lvl8pPr>
    <a:lvl9pPr marL="3657600" algn="l" defTabSz="914400" rtl="0" eaLnBrk="1" latinLnBrk="0" hangingPunct="1">
      <a:defRPr sz="4500" kern="1200">
        <a:solidFill>
          <a:schemeClr val="tx1"/>
        </a:solidFill>
        <a:latin typeface="Arial" charset="0"/>
        <a:ea typeface="宋体" charset="-122"/>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3399FF"/>
    <a:srgbClr val="FF6401"/>
    <a:srgbClr val="5E6DAC"/>
    <a:srgbClr val="0066CC"/>
    <a:srgbClr val="E2E5F2"/>
    <a:srgbClr val="E3E2F2"/>
    <a:srgbClr val="EAEAEA"/>
    <a:srgbClr val="FF99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25" d="100"/>
          <a:sy n="25" d="100"/>
        </p:scale>
        <p:origin x="-294" y="1668"/>
      </p:cViewPr>
      <p:guideLst>
        <p:guide orient="horz" pos="10368"/>
        <p:guide pos="13824"/>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handoutMaster" Target="handoutMasters/handout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tags" Target="tags/tag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3074988" cy="511175"/>
          </a:xfrm>
          <a:prstGeom prst="rect">
            <a:avLst/>
          </a:prstGeom>
          <a:noFill/>
          <a:ln w="9525">
            <a:noFill/>
            <a:miter lim="800000"/>
            <a:headEnd/>
            <a:tailEnd/>
          </a:ln>
          <a:effectLst/>
        </p:spPr>
        <p:txBody>
          <a:bodyPr vert="horz" wrap="square" lIns="106409" tIns="53204" rIns="106409" bIns="53204" numCol="1" anchor="t" anchorCtr="0" compatLnSpc="1">
            <a:prstTxWarp prst="textNoShape">
              <a:avLst/>
            </a:prstTxWarp>
          </a:bodyPr>
          <a:lstStyle>
            <a:lvl1pPr defTabSz="1063625">
              <a:defRPr sz="1400"/>
            </a:lvl1pPr>
          </a:lstStyle>
          <a:p>
            <a:endParaRPr lang="en-US" altLang="zh-CN"/>
          </a:p>
        </p:txBody>
      </p:sp>
      <p:sp>
        <p:nvSpPr>
          <p:cNvPr id="15363"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106409" tIns="53204" rIns="106409" bIns="53204" numCol="1" anchor="t" anchorCtr="0" compatLnSpc="1">
            <a:prstTxWarp prst="textNoShape">
              <a:avLst/>
            </a:prstTxWarp>
          </a:bodyPr>
          <a:lstStyle>
            <a:lvl1pPr algn="r" defTabSz="1063625">
              <a:defRPr sz="1400"/>
            </a:lvl1pPr>
          </a:lstStyle>
          <a:p>
            <a:fld id="{43B72604-78FC-4113-9EB8-04D0E059EA91}" type="datetimeFigureOut">
              <a:rPr lang="zh-CN" altLang="en-US"/>
              <a:pPr/>
              <a:t>2016/4/9</a:t>
            </a:fld>
            <a:endParaRPr lang="en-US" altLang="zh-CN"/>
          </a:p>
        </p:txBody>
      </p:sp>
      <p:sp>
        <p:nvSpPr>
          <p:cNvPr id="15364" name="Rectangle 4"/>
          <p:cNvSpPr>
            <a:spLocks noGrp="1" noChangeArrowheads="1"/>
          </p:cNvSpPr>
          <p:nvPr>
            <p:ph type="ftr" sz="quarter" idx="2"/>
          </p:nvPr>
        </p:nvSpPr>
        <p:spPr bwMode="auto">
          <a:xfrm>
            <a:off x="0" y="9721850"/>
            <a:ext cx="3074988" cy="511175"/>
          </a:xfrm>
          <a:prstGeom prst="rect">
            <a:avLst/>
          </a:prstGeom>
          <a:noFill/>
          <a:ln w="9525">
            <a:noFill/>
            <a:miter lim="800000"/>
            <a:headEnd/>
            <a:tailEnd/>
          </a:ln>
          <a:effectLst/>
        </p:spPr>
        <p:txBody>
          <a:bodyPr vert="horz" wrap="square" lIns="106409" tIns="53204" rIns="106409" bIns="53204" numCol="1" anchor="b" anchorCtr="0" compatLnSpc="1">
            <a:prstTxWarp prst="textNoShape">
              <a:avLst/>
            </a:prstTxWarp>
          </a:bodyPr>
          <a:lstStyle>
            <a:lvl1pPr defTabSz="1063625">
              <a:defRPr sz="1400"/>
            </a:lvl1pPr>
          </a:lstStyle>
          <a:p>
            <a:endParaRPr lang="en-US" altLang="zh-CN"/>
          </a:p>
        </p:txBody>
      </p:sp>
      <p:sp>
        <p:nvSpPr>
          <p:cNvPr id="15365"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106409" tIns="53204" rIns="106409" bIns="53204" numCol="1" anchor="b" anchorCtr="0" compatLnSpc="1">
            <a:prstTxWarp prst="textNoShape">
              <a:avLst/>
            </a:prstTxWarp>
          </a:bodyPr>
          <a:lstStyle>
            <a:lvl1pPr algn="r" defTabSz="1063625">
              <a:defRPr sz="1400"/>
            </a:lvl1pPr>
          </a:lstStyle>
          <a:p>
            <a:fld id="{E9CCBAF2-185A-4FC5-A7C8-FE3F4D6F66E0}" type="slidenum">
              <a:rPr lang="zh-CN" altLang="en-US"/>
              <a:pPr/>
              <a:t>‹#›</a:t>
            </a:fld>
            <a:endParaRPr lang="en-US" altLang="zh-CN"/>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p:spPr>
        <p:txBody>
          <a:bodyPr/>
          <a:lstStyle>
            <a:defPPr>
              <a:defRPr kern="1200" smtId="4294967295"/>
            </a:defPPr>
          </a:lstStyle>
          <a:p>
            <a:r>
              <a:rPr lang="en-US" smtClean="0"/>
              <a:t>Click to edit Master title style</a:t>
            </a:r>
            <a:endParaRPr lang="en-US"/>
          </a:p>
        </p:txBody>
      </p:sp>
      <p:sp>
        <p:nvSpPr>
          <p:cNvPr id="3" name="Subtitle 2"/>
          <p:cNvSpPr>
            <a:spLocks noGrp="1"/>
          </p:cNvSpPr>
          <p:nvPr>
            <p:ph type="subTitle" idx="1"/>
          </p:nvPr>
        </p:nvSpPr>
        <p:spPr>
          <a:xfrm>
            <a:off x="6583363" y="18653125"/>
            <a:ext cx="30724475" cy="8413750"/>
          </a:xfrm>
        </p:spPr>
        <p:txBody>
          <a:bodyPr/>
          <a:lstStyle>
            <a:defPPr>
              <a:defRPr kern="1200" smtId="4294967295"/>
            </a:defPPr>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837A683-0824-458A-B8A0-67553DABBF51}" type="slidenum">
              <a:rPr lang="en-US" altLang="zh-CN"/>
              <a:pPr>
                <a:defRPr/>
              </a:pPr>
              <a:t>‹#›</a:t>
            </a:fld>
            <a:endParaRPr lang="en-US" altLang="zh-CN"/>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B1978066-5754-45E2-905C-E97E8DF87858}" type="slidenum">
              <a:rPr lang="en-US" altLang="zh-CN"/>
              <a:pPr>
                <a:defRPr/>
              </a:pPr>
              <a:t>‹#›</a:t>
            </a:fld>
            <a:endParaRPr lang="en-US" altLang="zh-CN"/>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9225"/>
          </a:xfrm>
        </p:spPr>
        <p:txBody>
          <a:bodyPr vert="eaVert"/>
          <a:lstStyle>
            <a:defPPr>
              <a:defRPr kern="1200" smtId="4294967295"/>
            </a:defPPr>
          </a:lstStyle>
          <a:p>
            <a:r>
              <a:rPr lang="en-US" smtClean="0"/>
              <a:t>Click to edit Master title style</a:t>
            </a:r>
            <a:endParaRPr lang="en-US"/>
          </a:p>
        </p:txBody>
      </p:sp>
      <p:sp>
        <p:nvSpPr>
          <p:cNvPr id="3" name="Vertical Text Placeholder 2"/>
          <p:cNvSpPr>
            <a:spLocks noGrp="1"/>
          </p:cNvSpPr>
          <p:nvPr>
            <p:ph type="body" orient="vert" idx="1"/>
          </p:nvPr>
        </p:nvSpPr>
        <p:spPr>
          <a:xfrm>
            <a:off x="2193925" y="1317625"/>
            <a:ext cx="29475112" cy="28089225"/>
          </a:xfrm>
        </p:spPr>
        <p:txBody>
          <a:bodyPr vert="eaVert"/>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76FE803B-819C-4269-BA13-F99AFBE70053}" type="slidenum">
              <a:rPr lang="en-US" altLang="zh-CN"/>
              <a:pPr>
                <a:defRPr/>
              </a:pPr>
              <a:t>‹#›</a:t>
            </a:fld>
            <a:endParaRPr lang="en-US" altLang="zh-CN"/>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idx="1"/>
          </p:nvPr>
        </p:nvSpPr>
        <p:spPr/>
        <p:txBody>
          <a:bodyPr/>
          <a:lstStyle>
            <a:defPPr>
              <a:defRPr kern="1200" smtId="4294967295"/>
            </a:def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40F0C9E1-FC3F-4BDF-8590-75748C3D52BF}" type="slidenum">
              <a:rPr lang="en-US" altLang="zh-CN"/>
              <a:pPr>
                <a:defRPr/>
              </a:pPr>
              <a:t>‹#›</a:t>
            </a:fld>
            <a:endParaRPr lang="en-US" altLang="zh-CN"/>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p:spPr>
        <p:txBody>
          <a:bodyPr anchor="t"/>
          <a:lstStyle>
            <a:defPPr>
              <a:defRPr kern="1200" smtId="4294967295"/>
            </a:defPPr>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0" y="13952538"/>
            <a:ext cx="37307838" cy="7200900"/>
          </a:xfrm>
        </p:spPr>
        <p:txBody>
          <a:bodyPr anchor="b"/>
          <a:lstStyle>
            <a:defPPr>
              <a:defRPr kern="1200" smtId="4294967295"/>
            </a:defPPr>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32419651-3610-4E79-AEB5-8B117E74E4C4}" type="slidenum">
              <a:rPr lang="en-US" altLang="zh-CN"/>
              <a:pPr>
                <a:defRPr/>
              </a:pPr>
              <a:t>‹#›</a:t>
            </a:fld>
            <a:endParaRPr lang="en-US" altLang="zh-CN"/>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Content Placeholder 2"/>
          <p:cNvSpPr>
            <a:spLocks noGrp="1"/>
          </p:cNvSpPr>
          <p:nvPr>
            <p:ph sz="half" idx="1"/>
          </p:nvPr>
        </p:nvSpPr>
        <p:spPr>
          <a:xfrm>
            <a:off x="2193925"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021800" y="7680325"/>
            <a:ext cx="19675475" cy="21726525"/>
          </a:xfrm>
        </p:spPr>
        <p:txBody>
          <a:bodyPr/>
          <a:lstStyle>
            <a:defPPr>
              <a:defRPr kern="1200" smtId="4294967295"/>
            </a:defPPr>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71F0E7A2-5C2F-4D5A-A32B-BCA75769CA57}" type="slidenum">
              <a:rPr lang="en-US" altLang="zh-CN"/>
              <a:pPr>
                <a:defRPr/>
              </a:pPr>
              <a:t>‹#›</a:t>
            </a:fld>
            <a:endParaRPr lang="en-US" altLang="zh-CN"/>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3925" y="7369175"/>
            <a:ext cx="19392900"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193925" y="10439400"/>
            <a:ext cx="19392900"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438" y="7369175"/>
            <a:ext cx="19400838" cy="3070225"/>
          </a:xfrm>
        </p:spPr>
        <p:txBody>
          <a:bodyPr anchor="b"/>
          <a:lstStyle>
            <a:defPPr>
              <a:defRPr kern="1200" smtId="4294967295"/>
            </a:defPPr>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22296438" y="10439400"/>
            <a:ext cx="19400838" cy="18965862"/>
          </a:xfrm>
        </p:spPr>
        <p:txBody>
          <a:bodyPr/>
          <a:lstStyle>
            <a:defPPr>
              <a:defRPr kern="1200" smtId="4294967295"/>
            </a:defPPr>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C4FD181C-C99C-42D6-AC22-1B64F1AB1B8E}" type="slidenum">
              <a:rPr lang="en-US" altLang="zh-CN"/>
              <a:pPr>
                <a:defRPr/>
              </a:pPr>
              <a:t>‹#›</a:t>
            </a:fld>
            <a:endParaRPr lang="en-US" altLang="zh-CN"/>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defPPr>
              <a:defRPr kern="1200" smtId="4294967295"/>
            </a:defP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6B3CB537-84EC-4753-8591-88CEA3D1F8B6}" type="slidenum">
              <a:rPr lang="en-US" altLang="zh-CN"/>
              <a:pPr>
                <a:defRPr/>
              </a:pPr>
              <a:t>‹#›</a:t>
            </a:fld>
            <a:endParaRPr lang="en-US" altLang="zh-CN"/>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3B61C819-3187-4907-BBC5-88B192F8794A}" type="slidenum">
              <a:rPr lang="en-US" altLang="zh-CN"/>
              <a:pPr>
                <a:defRPr/>
              </a:pPr>
              <a:t>‹#›</a:t>
            </a:fld>
            <a:endParaRPr lang="en-US" altLang="zh-CN"/>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p:spPr>
        <p:txBody>
          <a:bodyPr anchor="b"/>
          <a:lstStyle>
            <a:defPPr>
              <a:defRPr kern="1200" smtId="4294967295"/>
            </a:defPPr>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7160875" y="1311275"/>
            <a:ext cx="24536400" cy="28093988"/>
          </a:xfrm>
        </p:spPr>
        <p:txBody>
          <a:bodyPr/>
          <a:lstStyle>
            <a:defPPr>
              <a:defRPr kern="1200" smtId="4294967295"/>
            </a:defPPr>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3925" y="6888163"/>
            <a:ext cx="14439900" cy="22517100"/>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9D5BCAD0-7810-445C-AA79-65A2DF91F987}" type="slidenum">
              <a:rPr lang="en-US" altLang="zh-CN"/>
              <a:pPr>
                <a:defRPr/>
              </a:pPr>
              <a:t>‹#›</a:t>
            </a:fld>
            <a:endParaRPr lang="en-US" altLang="zh-CN"/>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2"/>
            <a:ext cx="26335038" cy="2720975"/>
          </a:xfrm>
        </p:spPr>
        <p:txBody>
          <a:bodyPr anchor="b"/>
          <a:lstStyle>
            <a:defPPr>
              <a:defRPr kern="1200" smtId="4294967295"/>
            </a:defPPr>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8602663" y="2941638"/>
            <a:ext cx="26335038" cy="19750088"/>
          </a:xfrm>
        </p:spPr>
        <p:txBody>
          <a:bodyPr/>
          <a:lstStyle>
            <a:defPPr>
              <a:defRPr kern="1200" smtId="4294967295"/>
            </a:defPPr>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8602663" y="25763538"/>
            <a:ext cx="26335038" cy="3862387"/>
          </a:xfrm>
        </p:spPr>
        <p:txBody>
          <a:bodyPr/>
          <a:lstStyle>
            <a:defPPr>
              <a:defRPr kern="1200" smtId="4294967295"/>
            </a:defPPr>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C19AC0BE-19BE-42F7-9AD1-D03E4215088A}" type="slidenum">
              <a:rPr lang="en-US" altLang="zh-CN"/>
              <a:pPr>
                <a:defRPr/>
              </a:pPr>
              <a:t>‹#›</a:t>
            </a:fld>
            <a:endParaRPr lang="en-US" altLang="zh-CN"/>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93925" y="1317625"/>
            <a:ext cx="39503350" cy="5486400"/>
          </a:xfrm>
          <a:prstGeom prst="rect">
            <a:avLst/>
          </a:prstGeom>
          <a:noFill/>
          <a:ln w="9525">
            <a:noFill/>
            <a:miter lim="800000"/>
            <a:headEnd/>
            <a:tailEnd/>
          </a:ln>
        </p:spPr>
        <p:txBody>
          <a:bodyPr vert="horz" wrap="square" lIns="470259" tIns="235130" rIns="470259" bIns="235130" numCol="1" anchor="ctr" anchorCtr="0" compatLnSpc="1">
            <a:prstTxWarp prst="textNoShape">
              <a:avLst/>
            </a:prstTxWarp>
          </a:bodyPr>
          <a:lstStyle/>
          <a:p>
            <a:pPr lvl="0"/>
            <a:r>
              <a:rPr lang="en-US" altLang="zh-CN" smtClean="0"/>
              <a:t>Click to edit Master title style</a:t>
            </a:r>
          </a:p>
        </p:txBody>
      </p:sp>
      <p:sp>
        <p:nvSpPr>
          <p:cNvPr id="14339" name="Rectangle 3"/>
          <p:cNvSpPr>
            <a:spLocks noGrp="1" noChangeArrowheads="1"/>
          </p:cNvSpPr>
          <p:nvPr>
            <p:ph type="body" idx="1"/>
          </p:nvPr>
        </p:nvSpPr>
        <p:spPr bwMode="auto">
          <a:xfrm>
            <a:off x="2193925" y="7680325"/>
            <a:ext cx="39503350" cy="21726525"/>
          </a:xfrm>
          <a:prstGeom prst="rect">
            <a:avLst/>
          </a:prstGeom>
          <a:noFill/>
          <a:ln w="9525">
            <a:noFill/>
            <a:miter lim="800000"/>
            <a:headEnd/>
            <a:tailEnd/>
          </a:ln>
        </p:spPr>
        <p:txBody>
          <a:bodyPr vert="horz" wrap="square" lIns="470259" tIns="235130" rIns="470259" bIns="23513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2193925" y="29978350"/>
            <a:ext cx="10242550" cy="2286000"/>
          </a:xfrm>
          <a:prstGeom prst="rect">
            <a:avLst/>
          </a:prstGeom>
          <a:noFill/>
          <a:ln>
            <a:noFill/>
          </a:ln>
          <a:extLst>
            <a:ext uri="{909E8E84-426E-40DD-AFC4-6F175D3DCCD1}"/>
            <a:ext uri="{91240B29-F687-4F45-9708-019B960494DF}"/>
            <a:ext uri="{AF507438-7753-43E0-B8FC-AC1667EBCBE1}"/>
          </a:extLst>
        </p:spPr>
        <p:txBody>
          <a:bodyPr vert="horz" wrap="square" lIns="470259" tIns="235130" rIns="470259" bIns="235130" numCol="1" anchor="t" anchorCtr="0" compatLnSpc="1">
            <a:prstTxWarp prst="textNoShape">
              <a:avLst/>
            </a:prstTxWarp>
          </a:bodyPr>
          <a:lstStyle>
            <a:lvl1pPr>
              <a:defRPr sz="7300"/>
            </a:lvl1pPr>
          </a:lstStyle>
          <a:p>
            <a:pPr>
              <a:defRPr/>
            </a:pPr>
            <a:endParaRPr lang="en-US" altLang="zh-CN"/>
          </a:p>
        </p:txBody>
      </p:sp>
      <p:sp>
        <p:nvSpPr>
          <p:cNvPr id="1029" name="Rectangle 5"/>
          <p:cNvSpPr>
            <a:spLocks noGrp="1" noChangeArrowheads="1"/>
          </p:cNvSpPr>
          <p:nvPr>
            <p:ph type="ftr" sz="quarter" idx="3"/>
          </p:nvPr>
        </p:nvSpPr>
        <p:spPr bwMode="auto">
          <a:xfrm>
            <a:off x="14995525" y="29978350"/>
            <a:ext cx="13900150" cy="2286000"/>
          </a:xfrm>
          <a:prstGeom prst="rect">
            <a:avLst/>
          </a:prstGeom>
          <a:noFill/>
          <a:ln>
            <a:noFill/>
          </a:ln>
          <a:extLst>
            <a:ext uri="{909E8E84-426E-40DD-AFC4-6F175D3DCCD1}"/>
            <a:ext uri="{91240B29-F687-4F45-9708-019B960494DF}"/>
            <a:ext uri="{AF507438-7753-43E0-B8FC-AC1667EBCBE1}"/>
          </a:extLst>
        </p:spPr>
        <p:txBody>
          <a:bodyPr vert="horz" wrap="square" lIns="470259" tIns="235130" rIns="470259" bIns="235130" numCol="1" anchor="t" anchorCtr="0" compatLnSpc="1">
            <a:prstTxWarp prst="textNoShape">
              <a:avLst/>
            </a:prstTxWarp>
          </a:bodyPr>
          <a:lstStyle>
            <a:lvl1pPr algn="ctr">
              <a:defRPr sz="7300"/>
            </a:lvl1pPr>
          </a:lstStyle>
          <a:p>
            <a:pPr>
              <a:defRPr/>
            </a:pPr>
            <a:endParaRPr lang="en-US" altLang="zh-CN"/>
          </a:p>
        </p:txBody>
      </p:sp>
      <p:sp>
        <p:nvSpPr>
          <p:cNvPr id="1030" name="Rectangle 6"/>
          <p:cNvSpPr>
            <a:spLocks noGrp="1" noChangeArrowheads="1"/>
          </p:cNvSpPr>
          <p:nvPr>
            <p:ph type="sldNum" sz="quarter" idx="4"/>
          </p:nvPr>
        </p:nvSpPr>
        <p:spPr bwMode="auto">
          <a:xfrm>
            <a:off x="31454725" y="29978350"/>
            <a:ext cx="10242550" cy="2286000"/>
          </a:xfrm>
          <a:prstGeom prst="rect">
            <a:avLst/>
          </a:prstGeom>
          <a:noFill/>
          <a:ln>
            <a:noFill/>
          </a:ln>
          <a:extLst>
            <a:ext uri="{909E8E84-426E-40DD-AFC4-6F175D3DCCD1}"/>
            <a:ext uri="{91240B29-F687-4F45-9708-019B960494DF}"/>
            <a:ext uri="{AF507438-7753-43E0-B8FC-AC1667EBCBE1}"/>
          </a:extLst>
        </p:spPr>
        <p:txBody>
          <a:bodyPr vert="horz" wrap="square" lIns="470259" tIns="235130" rIns="470259" bIns="235130" numCol="1" anchor="t" anchorCtr="0" compatLnSpc="1">
            <a:prstTxWarp prst="textNoShape">
              <a:avLst/>
            </a:prstTxWarp>
          </a:bodyPr>
          <a:lstStyle>
            <a:lvl1pPr algn="r">
              <a:defRPr sz="7300"/>
            </a:lvl1pPr>
          </a:lstStyle>
          <a:p>
            <a:pPr>
              <a:defRPr/>
            </a:pPr>
            <a:fld id="{932FBC33-AF50-482F-8737-85145F32B56F}" type="slidenum">
              <a:rPr lang="en-US" altLang="zh-CN"/>
              <a:pPr>
                <a:defRPr/>
              </a:pPr>
              <a:t>‹#›</a:t>
            </a:fld>
            <a:endParaRPr lang="en-US" altLang="zh-CN"/>
          </a:p>
        </p:txBody>
      </p:sp>
      <p:pic>
        <p:nvPicPr>
          <p:cNvPr id="14343" name="New picture"/>
          <p:cNvPicPr>
            <a:picLocks noChangeAspect="1" noChangeArrowheads="1"/>
          </p:cNvPicPr>
          <p:nvPr/>
        </p:nvPicPr>
        <p:blipFill>
          <a:blip r:embed="rId13"/>
          <a:srcRect/>
          <a:stretch>
            <a:fillRect/>
          </a:stretch>
        </p:blipFill>
        <p:spPr bwMode="auto">
          <a:xfrm>
            <a:off x="-2343150" y="9556750"/>
            <a:ext cx="1562100" cy="15367000"/>
          </a:xfrm>
          <a:prstGeom prst="rect">
            <a:avLst/>
          </a:prstGeom>
          <a:noFill/>
          <a:ln w="9525">
            <a:noFill/>
            <a:miter lim="800000"/>
            <a:headEnd/>
            <a:tailEnd/>
          </a:ln>
        </p:spPr>
      </p:pic>
      <p:pic>
        <p:nvPicPr>
          <p:cNvPr id="14344" name="New picture"/>
          <p:cNvPicPr>
            <a:picLocks noChangeAspect="1" noChangeArrowheads="1"/>
          </p:cNvPicPr>
          <p:nvPr/>
        </p:nvPicPr>
        <p:blipFill>
          <a:blip r:embed="rId14"/>
          <a:srcRect/>
          <a:stretch>
            <a:fillRect/>
          </a:stretch>
        </p:blipFill>
        <p:spPr bwMode="auto">
          <a:xfrm>
            <a:off x="44672250" y="9556750"/>
            <a:ext cx="1562100" cy="15367000"/>
          </a:xfrm>
          <a:prstGeom prst="rect">
            <a:avLst/>
          </a:prstGeom>
          <a:noFill/>
          <a:ln w="9525">
            <a:noFill/>
            <a:miter lim="800000"/>
            <a:headEnd/>
            <a:tailEnd/>
          </a:ln>
        </p:spPr>
      </p:pic>
      <p:pic>
        <p:nvPicPr>
          <p:cNvPr id="14345" name="New picture"/>
          <p:cNvPicPr>
            <a:picLocks noChangeAspect="1" noChangeArrowheads="1"/>
          </p:cNvPicPr>
          <p:nvPr/>
        </p:nvPicPr>
        <p:blipFill>
          <a:blip r:embed="rId15"/>
          <a:srcRect/>
          <a:stretch>
            <a:fillRect/>
          </a:stretch>
        </p:blipFill>
        <p:spPr bwMode="auto">
          <a:xfrm>
            <a:off x="57150" y="33426400"/>
            <a:ext cx="43776900" cy="2019300"/>
          </a:xfrm>
          <a:prstGeom prst="rect">
            <a:avLst/>
          </a:prstGeom>
          <a:noFill/>
          <a:ln w="9525">
            <a:noFill/>
            <a:miter lim="800000"/>
            <a:headEnd/>
            <a:tailEnd/>
          </a:ln>
        </p:spPr>
      </p:pic>
      <p:sp>
        <p:nvSpPr>
          <p:cNvPr id="1034" name="New shape"/>
          <p:cNvSpPr/>
          <p:nvPr/>
        </p:nvSpPr>
        <p:spPr>
          <a:xfrm>
            <a:off x="57150" y="33997900"/>
            <a:ext cx="21945600" cy="1270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kern="1200" smtId="4294967295"/>
            </a:defPPr>
          </a:lstStyle>
          <a:p>
            <a:pPr>
              <a:defRPr/>
            </a:pPr>
            <a:r>
              <a:rPr sz="6360" smtId="4294967295">
                <a:solidFill>
                  <a:srgbClr val="808080"/>
                </a:solidFill>
              </a:rPr>
              <a:t>Template ID: apricot  Size: 36x48 (trifold)</a:t>
            </a: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defPPr>
        <a:defRPr kern="1200" smtId="4294967295"/>
      </a:defPPr>
      <a:lvl1pPr algn="ctr" defTabSz="4703763" rtl="0" eaLnBrk="0" fontAlgn="base" hangingPunct="0">
        <a:spcBef>
          <a:spcPct val="0"/>
        </a:spcBef>
        <a:spcAft>
          <a:spcPct val="0"/>
        </a:spcAft>
        <a:defRPr sz="22800">
          <a:solidFill>
            <a:schemeClr val="tx2"/>
          </a:solidFill>
          <a:latin typeface="+mj-lt"/>
          <a:ea typeface="+mj-ea"/>
          <a:cs typeface="+mj-cs"/>
        </a:defRPr>
      </a:lvl1pPr>
      <a:lvl2pPr algn="ctr" defTabSz="4703763" rtl="0" eaLnBrk="0" fontAlgn="base" hangingPunct="0">
        <a:spcBef>
          <a:spcPct val="0"/>
        </a:spcBef>
        <a:spcAft>
          <a:spcPct val="0"/>
        </a:spcAft>
        <a:defRPr sz="22800">
          <a:solidFill>
            <a:schemeClr val="tx2"/>
          </a:solidFill>
          <a:latin typeface="Arial"/>
          <a:cs typeface="Arial" charset="0"/>
        </a:defRPr>
      </a:lvl2pPr>
      <a:lvl3pPr algn="ctr" defTabSz="4703763" rtl="0" eaLnBrk="0" fontAlgn="base" hangingPunct="0">
        <a:spcBef>
          <a:spcPct val="0"/>
        </a:spcBef>
        <a:spcAft>
          <a:spcPct val="0"/>
        </a:spcAft>
        <a:defRPr sz="22800">
          <a:solidFill>
            <a:schemeClr val="tx2"/>
          </a:solidFill>
          <a:latin typeface="Arial"/>
          <a:cs typeface="Arial" charset="0"/>
        </a:defRPr>
      </a:lvl3pPr>
      <a:lvl4pPr algn="ctr" defTabSz="4703763" rtl="0" eaLnBrk="0" fontAlgn="base" hangingPunct="0">
        <a:spcBef>
          <a:spcPct val="0"/>
        </a:spcBef>
        <a:spcAft>
          <a:spcPct val="0"/>
        </a:spcAft>
        <a:defRPr sz="22800">
          <a:solidFill>
            <a:schemeClr val="tx2"/>
          </a:solidFill>
          <a:latin typeface="Arial"/>
          <a:cs typeface="Arial" charset="0"/>
        </a:defRPr>
      </a:lvl4pPr>
      <a:lvl5pPr algn="ctr" defTabSz="4703763" rtl="0" eaLnBrk="0" fontAlgn="base" hangingPunct="0">
        <a:spcBef>
          <a:spcPct val="0"/>
        </a:spcBef>
        <a:spcAft>
          <a:spcPct val="0"/>
        </a:spcAft>
        <a:defRPr sz="22800">
          <a:solidFill>
            <a:schemeClr val="tx2"/>
          </a:solidFill>
          <a:latin typeface="Arial"/>
          <a:cs typeface="Arial" charset="0"/>
        </a:defRPr>
      </a:lvl5pPr>
      <a:lvl6pPr marL="457200" algn="ctr" defTabSz="4703763" rtl="0" fontAlgn="base">
        <a:spcBef>
          <a:spcPct val="0"/>
        </a:spcBef>
        <a:spcAft>
          <a:spcPct val="0"/>
        </a:spcAft>
        <a:defRPr sz="22800">
          <a:solidFill>
            <a:schemeClr val="tx2"/>
          </a:solidFill>
          <a:latin typeface="Arial"/>
        </a:defRPr>
      </a:lvl6pPr>
      <a:lvl7pPr marL="914400" algn="ctr" defTabSz="4703763" rtl="0" fontAlgn="base">
        <a:spcBef>
          <a:spcPct val="0"/>
        </a:spcBef>
        <a:spcAft>
          <a:spcPct val="0"/>
        </a:spcAft>
        <a:defRPr sz="22800">
          <a:solidFill>
            <a:schemeClr val="tx2"/>
          </a:solidFill>
          <a:latin typeface="Arial"/>
        </a:defRPr>
      </a:lvl7pPr>
      <a:lvl8pPr marL="1371600" algn="ctr" defTabSz="4703763" rtl="0" fontAlgn="base">
        <a:spcBef>
          <a:spcPct val="0"/>
        </a:spcBef>
        <a:spcAft>
          <a:spcPct val="0"/>
        </a:spcAft>
        <a:defRPr sz="22800">
          <a:solidFill>
            <a:schemeClr val="tx2"/>
          </a:solidFill>
          <a:latin typeface="Arial"/>
        </a:defRPr>
      </a:lvl8pPr>
      <a:lvl9pPr marL="1828800" algn="ctr" defTabSz="4703763" rtl="0" fontAlgn="base">
        <a:spcBef>
          <a:spcPct val="0"/>
        </a:spcBef>
        <a:spcAft>
          <a:spcPct val="0"/>
        </a:spcAft>
        <a:defRPr sz="22800">
          <a:solidFill>
            <a:schemeClr val="tx2"/>
          </a:solidFill>
          <a:latin typeface="Arial"/>
        </a:defRPr>
      </a:lvl9pPr>
    </p:titleStyle>
    <p:bodyStyle>
      <a:defPPr>
        <a:defRPr kern="1200" smtId="4294967295"/>
      </a:defPPr>
      <a:lvl1pPr marL="1766888" indent="-1766888" algn="l" defTabSz="4703763" rtl="0" eaLnBrk="0" fontAlgn="base" hangingPunct="0">
        <a:spcBef>
          <a:spcPct val="20000"/>
        </a:spcBef>
        <a:spcAft>
          <a:spcPct val="0"/>
        </a:spcAft>
        <a:buChar char="•"/>
        <a:defRPr sz="16400">
          <a:solidFill>
            <a:schemeClr val="tx1"/>
          </a:solidFill>
          <a:latin typeface="+mn-lt"/>
          <a:ea typeface="+mn-ea"/>
          <a:cs typeface="+mn-cs"/>
        </a:defRPr>
      </a:lvl1pPr>
      <a:lvl2pPr marL="3822700" indent="-1471613" algn="l" defTabSz="4703763" rtl="0" eaLnBrk="0" fontAlgn="base" hangingPunct="0">
        <a:spcBef>
          <a:spcPct val="20000"/>
        </a:spcBef>
        <a:spcAft>
          <a:spcPct val="0"/>
        </a:spcAft>
        <a:buChar char="–"/>
        <a:defRPr sz="14400">
          <a:solidFill>
            <a:schemeClr val="tx1"/>
          </a:solidFill>
          <a:latin typeface="+mn-lt"/>
          <a:cs typeface="Arial" charset="0"/>
        </a:defRPr>
      </a:lvl2pPr>
      <a:lvl3pPr marL="5880100" indent="-1176338" algn="l" defTabSz="4703763" rtl="0" eaLnBrk="0" fontAlgn="base" hangingPunct="0">
        <a:spcBef>
          <a:spcPct val="20000"/>
        </a:spcBef>
        <a:spcAft>
          <a:spcPct val="0"/>
        </a:spcAft>
        <a:buChar char="•"/>
        <a:defRPr sz="12400">
          <a:solidFill>
            <a:schemeClr val="tx1"/>
          </a:solidFill>
          <a:latin typeface="+mn-lt"/>
          <a:cs typeface="Arial" charset="0"/>
        </a:defRPr>
      </a:lvl3pPr>
      <a:lvl4pPr marL="8229600" indent="-1174750" algn="l" defTabSz="4703763" rtl="0" eaLnBrk="0" fontAlgn="base" hangingPunct="0">
        <a:spcBef>
          <a:spcPct val="20000"/>
        </a:spcBef>
        <a:spcAft>
          <a:spcPct val="0"/>
        </a:spcAft>
        <a:buChar char="–"/>
        <a:defRPr sz="10400">
          <a:solidFill>
            <a:schemeClr val="tx1"/>
          </a:solidFill>
          <a:latin typeface="+mn-lt"/>
          <a:cs typeface="Arial" charset="0"/>
        </a:defRPr>
      </a:lvl4pPr>
      <a:lvl5pPr marL="10580688" indent="-1176338" algn="l" defTabSz="4703763" rtl="0" eaLnBrk="0" fontAlgn="base" hangingPunct="0">
        <a:spcBef>
          <a:spcPct val="20000"/>
        </a:spcBef>
        <a:spcAft>
          <a:spcPct val="0"/>
        </a:spcAft>
        <a:buChar char="»"/>
        <a:defRPr sz="10400">
          <a:solidFill>
            <a:schemeClr val="tx1"/>
          </a:solidFill>
          <a:latin typeface="+mn-lt"/>
          <a:cs typeface="Arial" charset="0"/>
        </a:defRPr>
      </a:lvl5pPr>
      <a:lvl6pPr marL="11037888" indent="-1176338" algn="l" defTabSz="4703763" rtl="0" fontAlgn="base">
        <a:spcBef>
          <a:spcPct val="20000"/>
        </a:spcBef>
        <a:spcAft>
          <a:spcPct val="0"/>
        </a:spcAft>
        <a:buChar char="»"/>
        <a:defRPr sz="10400">
          <a:solidFill>
            <a:schemeClr val="tx1"/>
          </a:solidFill>
          <a:latin typeface="+mn-lt"/>
        </a:defRPr>
      </a:lvl6pPr>
      <a:lvl7pPr marL="11495088" indent="-1176338" algn="l" defTabSz="4703763" rtl="0" fontAlgn="base">
        <a:spcBef>
          <a:spcPct val="20000"/>
        </a:spcBef>
        <a:spcAft>
          <a:spcPct val="0"/>
        </a:spcAft>
        <a:buChar char="»"/>
        <a:defRPr sz="10400">
          <a:solidFill>
            <a:schemeClr val="tx1"/>
          </a:solidFill>
          <a:latin typeface="+mn-lt"/>
        </a:defRPr>
      </a:lvl7pPr>
      <a:lvl8pPr marL="11952288" indent="-1176338" algn="l" defTabSz="4703763" rtl="0" fontAlgn="base">
        <a:spcBef>
          <a:spcPct val="20000"/>
        </a:spcBef>
        <a:spcAft>
          <a:spcPct val="0"/>
        </a:spcAft>
        <a:buChar char="»"/>
        <a:defRPr sz="10400">
          <a:solidFill>
            <a:schemeClr val="tx1"/>
          </a:solidFill>
          <a:latin typeface="+mn-lt"/>
        </a:defRPr>
      </a:lvl8pPr>
      <a:lvl9pPr marL="12409488" indent="-1176338" algn="l" defTabSz="4703763" rtl="0" fontAlgn="base">
        <a:spcBef>
          <a:spcPct val="20000"/>
        </a:spcBef>
        <a:spcAft>
          <a:spcPct val="0"/>
        </a:spcAft>
        <a:buChar char="»"/>
        <a:defRPr sz="10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oleObject" Target="../embeddings/oleObject2.bin"/><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4.png"/><Relationship Id="rId17" Type="http://schemas.openxmlformats.org/officeDocument/2006/relationships/image" Target="../media/image17.png"/><Relationship Id="rId2" Type="http://schemas.openxmlformats.org/officeDocument/2006/relationships/slideLayout" Target="../slideLayouts/slideLayout1.xml"/><Relationship Id="rId16" Type="http://schemas.openxmlformats.org/officeDocument/2006/relationships/image" Target="../media/image16.png"/><Relationship Id="rId1" Type="http://schemas.openxmlformats.org/officeDocument/2006/relationships/vmlDrawing" Target="../drawings/vmlDrawing1.vml"/><Relationship Id="rId6" Type="http://schemas.openxmlformats.org/officeDocument/2006/relationships/image" Target="../media/image9.png"/><Relationship Id="rId11" Type="http://schemas.openxmlformats.org/officeDocument/2006/relationships/image" Target="../media/image13.png"/><Relationship Id="rId5" Type="http://schemas.openxmlformats.org/officeDocument/2006/relationships/image" Target="../media/image8.png"/><Relationship Id="rId15" Type="http://schemas.openxmlformats.org/officeDocument/2006/relationships/image" Target="../media/image15.png"/><Relationship Id="rId10" Type="http://schemas.openxmlformats.org/officeDocument/2006/relationships/image" Target="../media/image12.png"/><Relationship Id="rId4" Type="http://schemas.openxmlformats.org/officeDocument/2006/relationships/image" Target="../media/image7.png"/><Relationship Id="rId9" Type="http://schemas.openxmlformats.org/officeDocument/2006/relationships/oleObject" Target="../embeddings/oleObject1.bin"/><Relationship Id="rId1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accent2">
                <a:lumMod val="60000"/>
                <a:lumOff val="40000"/>
              </a:schemeClr>
            </a:gs>
            <a:gs pos="100000">
              <a:srgbClr val="FFFFFF"/>
            </a:gs>
          </a:gsLst>
          <a:lin ang="5400000" scaled="1"/>
          <a:tileRect/>
        </a:gradFill>
        <a:effectLst/>
      </p:bgPr>
    </p:bg>
    <p:spTree>
      <p:nvGrpSpPr>
        <p:cNvPr id="1" name=""/>
        <p:cNvGrpSpPr/>
        <p:nvPr/>
      </p:nvGrpSpPr>
      <p:grpSpPr>
        <a:xfrm>
          <a:off x="0" y="0"/>
          <a:ext cx="0" cy="0"/>
          <a:chOff x="0" y="0"/>
          <a:chExt cx="0" cy="0"/>
        </a:xfrm>
      </p:grpSpPr>
      <p:sp>
        <p:nvSpPr>
          <p:cNvPr id="2050" name="Rectangle 4"/>
          <p:cNvSpPr>
            <a:spLocks noChangeArrowheads="1"/>
          </p:cNvSpPr>
          <p:nvPr/>
        </p:nvSpPr>
        <p:spPr bwMode="auto">
          <a:xfrm>
            <a:off x="1066800" y="1028700"/>
            <a:ext cx="41605200" cy="36004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lIns="205740" tIns="102870" rIns="205740" bIns="102870" anchor="ctr"/>
          <a:lstStyle/>
          <a:p>
            <a:pPr algn="ctr" defTabSz="4703763">
              <a:lnSpc>
                <a:spcPct val="90000"/>
              </a:lnSpc>
              <a:defRPr/>
            </a:pPr>
            <a:r>
              <a:rPr lang="en-US" altLang="zh-CN" sz="9600"/>
              <a:t>Inconsistent Knowledge Integration with Bayesian Network</a:t>
            </a:r>
          </a:p>
          <a:p>
            <a:pPr algn="ctr" defTabSz="4703763">
              <a:lnSpc>
                <a:spcPct val="90000"/>
              </a:lnSpc>
              <a:defRPr/>
            </a:pPr>
            <a:r>
              <a:rPr lang="en-US" altLang="zh-CN" sz="4900"/>
              <a:t>Yi Sun and Yun Peng</a:t>
            </a:r>
          </a:p>
          <a:p>
            <a:pPr algn="ctr" defTabSz="4703763">
              <a:lnSpc>
                <a:spcPct val="90000"/>
              </a:lnSpc>
              <a:defRPr/>
            </a:pPr>
            <a:r>
              <a:rPr lang="en-US" altLang="zh-CN" sz="4900"/>
              <a:t>Department of Computer Science and Electrical Engineering</a:t>
            </a:r>
          </a:p>
          <a:p>
            <a:pPr algn="ctr" defTabSz="4703763">
              <a:lnSpc>
                <a:spcPct val="90000"/>
              </a:lnSpc>
              <a:defRPr/>
            </a:pPr>
            <a:r>
              <a:rPr lang="en-US" altLang="zh-CN" sz="4900"/>
              <a:t>University of Maryland Baltimore County</a:t>
            </a:r>
            <a:endParaRPr lang="en-US" altLang="zh-CN" sz="4900" i="1"/>
          </a:p>
        </p:txBody>
      </p:sp>
      <p:sp>
        <p:nvSpPr>
          <p:cNvPr id="2051" name="Rectangle 5"/>
          <p:cNvSpPr>
            <a:spLocks noChangeArrowheads="1"/>
          </p:cNvSpPr>
          <p:nvPr/>
        </p:nvSpPr>
        <p:spPr bwMode="auto">
          <a:xfrm>
            <a:off x="307975" y="5486400"/>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defRPr/>
            </a:pPr>
            <a:r>
              <a:rPr lang="en-US" sz="5600" b="1" dirty="0">
                <a:latin typeface="Arial"/>
                <a:ea typeface="+mn-ea"/>
                <a:cs typeface="+mn-cs"/>
              </a:rPr>
              <a:t>Background</a:t>
            </a:r>
          </a:p>
        </p:txBody>
      </p:sp>
      <p:sp>
        <p:nvSpPr>
          <p:cNvPr id="2053" name="Rectangle 7"/>
          <p:cNvSpPr>
            <a:spLocks noChangeArrowheads="1"/>
          </p:cNvSpPr>
          <p:nvPr/>
        </p:nvSpPr>
        <p:spPr bwMode="auto">
          <a:xfrm>
            <a:off x="307975" y="15621000"/>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defRPr/>
            </a:pPr>
            <a:r>
              <a:rPr lang="en-US" sz="5600" b="1" dirty="0">
                <a:latin typeface="Arial"/>
                <a:ea typeface="+mn-ea"/>
                <a:cs typeface="+mn-cs"/>
              </a:rPr>
              <a:t>Inconsistent Constraints</a:t>
            </a:r>
          </a:p>
        </p:txBody>
      </p:sp>
      <p:sp>
        <p:nvSpPr>
          <p:cNvPr id="2055" name="Rectangle 9"/>
          <p:cNvSpPr>
            <a:spLocks noChangeArrowheads="1"/>
          </p:cNvSpPr>
          <p:nvPr/>
        </p:nvSpPr>
        <p:spPr bwMode="auto">
          <a:xfrm>
            <a:off x="11458575" y="5486400"/>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defRPr/>
            </a:pPr>
            <a:r>
              <a:rPr lang="en-US" sz="5600" b="1" dirty="0">
                <a:latin typeface="Arial"/>
                <a:ea typeface="+mn-ea"/>
                <a:cs typeface="+mn-cs"/>
              </a:rPr>
              <a:t>The Problem</a:t>
            </a:r>
          </a:p>
        </p:txBody>
      </p:sp>
      <p:sp>
        <p:nvSpPr>
          <p:cNvPr id="2056" name="Rectangle 10"/>
          <p:cNvSpPr>
            <a:spLocks noChangeArrowheads="1"/>
          </p:cNvSpPr>
          <p:nvPr/>
        </p:nvSpPr>
        <p:spPr bwMode="auto">
          <a:xfrm>
            <a:off x="22069425" y="5486400"/>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defRPr/>
            </a:pPr>
            <a:r>
              <a:rPr lang="en-US" sz="5600" b="1" dirty="0">
                <a:latin typeface="Arial"/>
                <a:ea typeface="+mn-ea"/>
                <a:cs typeface="+mn-cs"/>
              </a:rPr>
              <a:t>Methods</a:t>
            </a:r>
          </a:p>
        </p:txBody>
      </p:sp>
      <p:sp>
        <p:nvSpPr>
          <p:cNvPr id="2057" name="Rectangle 11"/>
          <p:cNvSpPr>
            <a:spLocks noChangeArrowheads="1"/>
          </p:cNvSpPr>
          <p:nvPr/>
        </p:nvSpPr>
        <p:spPr bwMode="auto">
          <a:xfrm>
            <a:off x="33528000" y="5486400"/>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p>
            <a:pPr algn="ctr" defTabSz="4703763">
              <a:defRPr/>
            </a:pPr>
            <a:r>
              <a:rPr lang="en-US" altLang="zh-CN" sz="5600" b="1"/>
              <a:t>Experiment</a:t>
            </a:r>
          </a:p>
        </p:txBody>
      </p:sp>
      <p:sp>
        <p:nvSpPr>
          <p:cNvPr id="2059" name="Rectangle 15"/>
          <p:cNvSpPr>
            <a:spLocks noChangeArrowheads="1"/>
          </p:cNvSpPr>
          <p:nvPr/>
        </p:nvSpPr>
        <p:spPr bwMode="auto">
          <a:xfrm>
            <a:off x="33604200" y="26822400"/>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p>
            <a:pPr algn="ctr" defTabSz="4703763">
              <a:defRPr/>
            </a:pPr>
            <a:r>
              <a:rPr lang="en-US" altLang="zh-CN" sz="5600" b="1"/>
              <a:t>Conclusion</a:t>
            </a:r>
          </a:p>
        </p:txBody>
      </p:sp>
      <p:sp>
        <p:nvSpPr>
          <p:cNvPr id="1496" name="Rectangle 2"/>
          <p:cNvSpPr>
            <a:spLocks noChangeArrowheads="1"/>
          </p:cNvSpPr>
          <p:nvPr/>
        </p:nvSpPr>
        <p:spPr bwMode="auto">
          <a:xfrm>
            <a:off x="0" y="0"/>
            <a:ext cx="43891200" cy="0"/>
          </a:xfrm>
          <a:prstGeom prst="rect">
            <a:avLst/>
          </a:prstGeom>
          <a:noFill/>
          <a:ln w="9525">
            <a:noFill/>
            <a:miter lim="800000"/>
            <a:headEnd/>
            <a:tailEnd/>
          </a:ln>
        </p:spPr>
        <p:txBody>
          <a:bodyPr wrap="none" anchor="ctr">
            <a:spAutoFit/>
          </a:bodyPr>
          <a:lstStyle/>
          <a:p>
            <a:endParaRPr lang="en-US" altLang="zh-CN"/>
          </a:p>
        </p:txBody>
      </p:sp>
      <p:pic>
        <p:nvPicPr>
          <p:cNvPr id="1497" name="Picture 1"/>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990600" y="24307800"/>
            <a:ext cx="8305800" cy="3395663"/>
          </a:xfrm>
          <a:prstGeom prst="rect">
            <a:avLst/>
          </a:prstGeom>
          <a:noFill/>
          <a:ln w="9525">
            <a:noFill/>
            <a:miter lim="800000"/>
            <a:headEnd/>
            <a:tailEnd/>
          </a:ln>
        </p:spPr>
      </p:pic>
      <p:sp>
        <p:nvSpPr>
          <p:cNvPr id="1498" name="Rectangle 4"/>
          <p:cNvSpPr>
            <a:spLocks noChangeArrowheads="1"/>
          </p:cNvSpPr>
          <p:nvPr/>
        </p:nvSpPr>
        <p:spPr bwMode="auto">
          <a:xfrm>
            <a:off x="0" y="0"/>
            <a:ext cx="43891200" cy="0"/>
          </a:xfrm>
          <a:prstGeom prst="rect">
            <a:avLst/>
          </a:prstGeom>
          <a:noFill/>
          <a:ln w="9525">
            <a:noFill/>
            <a:miter lim="800000"/>
            <a:headEnd/>
            <a:tailEnd/>
          </a:ln>
        </p:spPr>
        <p:txBody>
          <a:bodyPr wrap="none" anchor="ctr">
            <a:spAutoFit/>
          </a:bodyPr>
          <a:lstStyle/>
          <a:p>
            <a:endParaRPr lang="en-US" altLang="zh-CN"/>
          </a:p>
        </p:txBody>
      </p:sp>
      <p:pic>
        <p:nvPicPr>
          <p:cNvPr id="1499" name="Picture 3"/>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54025" y="28575000"/>
            <a:ext cx="5337175" cy="2657475"/>
          </a:xfrm>
          <a:prstGeom prst="rect">
            <a:avLst/>
          </a:prstGeom>
          <a:noFill/>
          <a:ln w="9525">
            <a:noFill/>
            <a:miter lim="800000"/>
            <a:headEnd/>
            <a:tailEnd/>
          </a:ln>
        </p:spPr>
      </p:pic>
      <p:sp>
        <p:nvSpPr>
          <p:cNvPr id="1500" name="Rectangle 6"/>
          <p:cNvSpPr>
            <a:spLocks noChangeArrowheads="1"/>
          </p:cNvSpPr>
          <p:nvPr/>
        </p:nvSpPr>
        <p:spPr bwMode="auto">
          <a:xfrm>
            <a:off x="0" y="0"/>
            <a:ext cx="43891200" cy="0"/>
          </a:xfrm>
          <a:prstGeom prst="rect">
            <a:avLst/>
          </a:prstGeom>
          <a:noFill/>
          <a:ln w="9525">
            <a:noFill/>
            <a:miter lim="800000"/>
            <a:headEnd/>
            <a:tailEnd/>
          </a:ln>
        </p:spPr>
        <p:txBody>
          <a:bodyPr wrap="none" anchor="ctr">
            <a:spAutoFit/>
          </a:bodyPr>
          <a:lstStyle/>
          <a:p>
            <a:endParaRPr lang="en-US" altLang="zh-CN"/>
          </a:p>
        </p:txBody>
      </p:sp>
      <p:pic>
        <p:nvPicPr>
          <p:cNvPr id="1501" name="Picture 5"/>
          <p:cNvPicPr>
            <a:picLocks noChangeAspect="1" noChangeArrowheads="1"/>
          </p:cNvPicPr>
          <p:nvPr/>
        </p:nvPicPr>
        <p:blipFill>
          <a:blip r:embed="rId5">
            <a:clrChange>
              <a:clrFrom>
                <a:srgbClr val="FFFFFF"/>
              </a:clrFrom>
              <a:clrTo>
                <a:srgbClr val="FFFFFF">
                  <a:alpha val="0"/>
                </a:srgbClr>
              </a:clrTo>
            </a:clrChange>
          </a:blip>
          <a:srcRect/>
          <a:stretch>
            <a:fillRect/>
          </a:stretch>
        </p:blipFill>
        <p:spPr bwMode="auto">
          <a:xfrm>
            <a:off x="5943600" y="27811413"/>
            <a:ext cx="3281363" cy="4421187"/>
          </a:xfrm>
          <a:prstGeom prst="rect">
            <a:avLst/>
          </a:prstGeom>
          <a:noFill/>
          <a:ln w="9525">
            <a:noFill/>
            <a:miter lim="800000"/>
            <a:headEnd/>
            <a:tailEnd/>
          </a:ln>
        </p:spPr>
      </p:pic>
      <p:sp>
        <p:nvSpPr>
          <p:cNvPr id="1502" name="TextBox 4"/>
          <p:cNvSpPr txBox="1">
            <a:spLocks noChangeArrowheads="1"/>
          </p:cNvSpPr>
          <p:nvPr/>
        </p:nvSpPr>
        <p:spPr bwMode="auto">
          <a:xfrm>
            <a:off x="609600" y="17602200"/>
            <a:ext cx="9753600" cy="1920875"/>
          </a:xfrm>
          <a:prstGeom prst="rect">
            <a:avLst/>
          </a:prstGeom>
          <a:noFill/>
          <a:ln w="9525">
            <a:noFill/>
            <a:miter lim="800000"/>
            <a:headEnd/>
            <a:tailEnd/>
          </a:ln>
        </p:spPr>
        <p:txBody>
          <a:bodyPr>
            <a:spAutoFit/>
          </a:bodyPr>
          <a:lstStyle/>
          <a:p>
            <a:pPr>
              <a:buSzPct val="75000"/>
              <a:buFont typeface="Wingdings" pitchFamily="2" charset="2"/>
              <a:buChar char="l"/>
            </a:pPr>
            <a:r>
              <a:rPr lang="en-US" altLang="zh-CN" sz="4000">
                <a:latin typeface="Times New Roman" pitchFamily="18" charset="0"/>
              </a:rPr>
              <a:t> Type I inconsistency: there does not exist a joint probability distribution that can satisfy all the constraints in the constraint set.</a:t>
            </a:r>
          </a:p>
        </p:txBody>
      </p:sp>
      <p:sp>
        <p:nvSpPr>
          <p:cNvPr id="1503" name="Rectangle 14"/>
          <p:cNvSpPr>
            <a:spLocks noChangeArrowheads="1"/>
          </p:cNvSpPr>
          <p:nvPr/>
        </p:nvSpPr>
        <p:spPr bwMode="auto">
          <a:xfrm>
            <a:off x="0" y="0"/>
            <a:ext cx="43891200" cy="0"/>
          </a:xfrm>
          <a:prstGeom prst="rect">
            <a:avLst/>
          </a:prstGeom>
          <a:noFill/>
          <a:ln w="9525">
            <a:noFill/>
            <a:miter lim="800000"/>
            <a:headEnd/>
            <a:tailEnd/>
          </a:ln>
        </p:spPr>
        <p:txBody>
          <a:bodyPr wrap="none" anchor="ctr">
            <a:spAutoFit/>
          </a:bodyPr>
          <a:lstStyle/>
          <a:p>
            <a:endParaRPr lang="en-US" altLang="zh-CN"/>
          </a:p>
        </p:txBody>
      </p:sp>
      <p:sp>
        <p:nvSpPr>
          <p:cNvPr id="1504" name="Rectangle 20"/>
          <p:cNvSpPr>
            <a:spLocks noChangeArrowheads="1"/>
          </p:cNvSpPr>
          <p:nvPr/>
        </p:nvSpPr>
        <p:spPr bwMode="auto">
          <a:xfrm>
            <a:off x="0" y="0"/>
            <a:ext cx="43891200" cy="0"/>
          </a:xfrm>
          <a:prstGeom prst="rect">
            <a:avLst/>
          </a:prstGeom>
          <a:noFill/>
          <a:ln w="9525">
            <a:noFill/>
            <a:miter lim="800000"/>
            <a:headEnd/>
            <a:tailEnd/>
          </a:ln>
        </p:spPr>
        <p:txBody>
          <a:bodyPr wrap="none" anchor="ctr">
            <a:spAutoFit/>
          </a:bodyPr>
          <a:lstStyle/>
          <a:p>
            <a:endParaRPr lang="en-US" altLang="zh-CN"/>
          </a:p>
        </p:txBody>
      </p:sp>
      <p:pic>
        <p:nvPicPr>
          <p:cNvPr id="1505" name="Picture 19"/>
          <p:cNvPicPr>
            <a:picLocks noChangeAspect="1" noChangeArrowheads="1"/>
          </p:cNvPicPr>
          <p:nvPr/>
        </p:nvPicPr>
        <p:blipFill>
          <a:blip r:embed="rId6">
            <a:clrChange>
              <a:clrFrom>
                <a:srgbClr val="FFFFFF"/>
              </a:clrFrom>
              <a:clrTo>
                <a:srgbClr val="FFFFFF">
                  <a:alpha val="0"/>
                </a:srgbClr>
              </a:clrTo>
            </a:clrChange>
          </a:blip>
          <a:srcRect/>
          <a:stretch>
            <a:fillRect/>
          </a:stretch>
        </p:blipFill>
        <p:spPr bwMode="auto">
          <a:xfrm>
            <a:off x="33680400" y="22469475"/>
            <a:ext cx="9596438" cy="1762125"/>
          </a:xfrm>
          <a:prstGeom prst="rect">
            <a:avLst/>
          </a:prstGeom>
          <a:noFill/>
          <a:ln w="9525">
            <a:noFill/>
            <a:miter lim="800000"/>
            <a:headEnd/>
            <a:tailEnd/>
          </a:ln>
        </p:spPr>
      </p:pic>
      <p:sp>
        <p:nvSpPr>
          <p:cNvPr id="1506" name="Rectangle 22"/>
          <p:cNvSpPr>
            <a:spLocks noChangeArrowheads="1"/>
          </p:cNvSpPr>
          <p:nvPr/>
        </p:nvSpPr>
        <p:spPr bwMode="auto">
          <a:xfrm>
            <a:off x="0" y="0"/>
            <a:ext cx="43891200" cy="0"/>
          </a:xfrm>
          <a:prstGeom prst="rect">
            <a:avLst/>
          </a:prstGeom>
          <a:noFill/>
          <a:ln w="9525">
            <a:noFill/>
            <a:miter lim="800000"/>
            <a:headEnd/>
            <a:tailEnd/>
          </a:ln>
        </p:spPr>
        <p:txBody>
          <a:bodyPr wrap="none" anchor="ctr">
            <a:spAutoFit/>
          </a:bodyPr>
          <a:lstStyle/>
          <a:p>
            <a:endParaRPr lang="en-US" altLang="zh-CN"/>
          </a:p>
        </p:txBody>
      </p:sp>
      <p:pic>
        <p:nvPicPr>
          <p:cNvPr id="1507" name="Picture 21"/>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3756600" y="25084088"/>
            <a:ext cx="9571038" cy="1433512"/>
          </a:xfrm>
          <a:prstGeom prst="rect">
            <a:avLst/>
          </a:prstGeom>
          <a:noFill/>
          <a:ln w="9525">
            <a:noFill/>
            <a:miter lim="800000"/>
            <a:headEnd/>
            <a:tailEnd/>
          </a:ln>
        </p:spPr>
      </p:pic>
      <p:sp>
        <p:nvSpPr>
          <p:cNvPr id="1508" name="Rectangle 24"/>
          <p:cNvSpPr>
            <a:spLocks noChangeArrowheads="1"/>
          </p:cNvSpPr>
          <p:nvPr/>
        </p:nvSpPr>
        <p:spPr bwMode="auto">
          <a:xfrm>
            <a:off x="0" y="0"/>
            <a:ext cx="43891200" cy="0"/>
          </a:xfrm>
          <a:prstGeom prst="rect">
            <a:avLst/>
          </a:prstGeom>
          <a:noFill/>
          <a:ln w="9525">
            <a:noFill/>
            <a:miter lim="800000"/>
            <a:headEnd/>
            <a:tailEnd/>
          </a:ln>
        </p:spPr>
        <p:txBody>
          <a:bodyPr wrap="none" anchor="ctr">
            <a:spAutoFit/>
          </a:bodyPr>
          <a:lstStyle/>
          <a:p>
            <a:endParaRPr lang="en-US" altLang="zh-CN"/>
          </a:p>
        </p:txBody>
      </p:sp>
      <p:pic>
        <p:nvPicPr>
          <p:cNvPr id="1509" name="Picture 23"/>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33756600" y="7239000"/>
            <a:ext cx="9363075" cy="5345113"/>
          </a:xfrm>
          <a:prstGeom prst="rect">
            <a:avLst/>
          </a:prstGeom>
          <a:noFill/>
          <a:ln w="9525">
            <a:noFill/>
            <a:miter lim="800000"/>
            <a:headEnd/>
            <a:tailEnd/>
          </a:ln>
        </p:spPr>
      </p:pic>
      <p:graphicFrame>
        <p:nvGraphicFramePr>
          <p:cNvPr id="1178" name="Object 154"/>
          <p:cNvGraphicFramePr>
            <a:graphicFrameLocks noChangeAspect="1"/>
          </p:cNvGraphicFramePr>
          <p:nvPr/>
        </p:nvGraphicFramePr>
        <p:xfrm>
          <a:off x="39636700" y="18135600"/>
          <a:ext cx="3340100" cy="3675063"/>
        </p:xfrm>
        <a:graphic>
          <a:graphicData uri="http://schemas.openxmlformats.org/presentationml/2006/ole">
            <p:oleObj spid="_x0000_s1178" name="Visio" r:id="rId9" imgW="3598798" imgH="3961319" progId="Visio.Drawing.11">
              <p:embed/>
            </p:oleObj>
          </a:graphicData>
        </a:graphic>
      </p:graphicFrame>
      <p:sp>
        <p:nvSpPr>
          <p:cNvPr id="1510" name="TextBox 1036"/>
          <p:cNvSpPr txBox="1">
            <a:spLocks noChangeArrowheads="1"/>
          </p:cNvSpPr>
          <p:nvPr/>
        </p:nvSpPr>
        <p:spPr bwMode="auto">
          <a:xfrm>
            <a:off x="34137600" y="21793200"/>
            <a:ext cx="8605838" cy="579438"/>
          </a:xfrm>
          <a:prstGeom prst="rect">
            <a:avLst/>
          </a:prstGeom>
          <a:noFill/>
          <a:ln w="9525">
            <a:noFill/>
            <a:miter lim="800000"/>
            <a:headEnd/>
            <a:tailEnd/>
          </a:ln>
        </p:spPr>
        <p:txBody>
          <a:bodyPr wrap="none">
            <a:spAutoFit/>
          </a:bodyPr>
          <a:lstStyle/>
          <a:p>
            <a:r>
              <a:rPr lang="en-US" altLang="zh-CN" sz="3200">
                <a:latin typeface="Times New Roman" pitchFamily="18" charset="0"/>
              </a:rPr>
              <a:t>Comparison of different methods for the above BN </a:t>
            </a:r>
          </a:p>
        </p:txBody>
      </p:sp>
      <p:sp>
        <p:nvSpPr>
          <p:cNvPr id="1511" name="TextBox 80"/>
          <p:cNvSpPr txBox="1">
            <a:spLocks noChangeArrowheads="1"/>
          </p:cNvSpPr>
          <p:nvPr/>
        </p:nvSpPr>
        <p:spPr bwMode="auto">
          <a:xfrm>
            <a:off x="34290000" y="24337963"/>
            <a:ext cx="8382000" cy="579437"/>
          </a:xfrm>
          <a:prstGeom prst="rect">
            <a:avLst/>
          </a:prstGeom>
          <a:noFill/>
          <a:ln w="9525">
            <a:noFill/>
            <a:miter lim="800000"/>
            <a:headEnd/>
            <a:tailEnd/>
          </a:ln>
        </p:spPr>
        <p:txBody>
          <a:bodyPr>
            <a:spAutoFit/>
          </a:bodyPr>
          <a:lstStyle/>
          <a:p>
            <a:pPr algn="ctr"/>
            <a:r>
              <a:rPr lang="en-US" altLang="zh-CN" sz="3200">
                <a:latin typeface="Times New Roman" pitchFamily="18" charset="0"/>
              </a:rPr>
              <a:t>Comparison of different methods for 10 node BN</a:t>
            </a:r>
          </a:p>
        </p:txBody>
      </p:sp>
      <p:pic>
        <p:nvPicPr>
          <p:cNvPr id="1512" name="Picture 2109"/>
          <p:cNvPicPr>
            <a:picLocks noChangeAspect="1"/>
          </p:cNvPicPr>
          <p:nvPr/>
        </p:nvPicPr>
        <p:blipFill>
          <a:blip r:embed="rId10">
            <a:clrChange>
              <a:clrFrom>
                <a:srgbClr val="FFFFFF"/>
              </a:clrFrom>
              <a:clrTo>
                <a:srgbClr val="FFFFFF">
                  <a:alpha val="0"/>
                </a:srgbClr>
              </a:clrTo>
            </a:clrChange>
          </a:blip>
          <a:srcRect/>
          <a:stretch>
            <a:fillRect/>
          </a:stretch>
        </p:blipFill>
        <p:spPr bwMode="auto">
          <a:xfrm>
            <a:off x="11430000" y="19202400"/>
            <a:ext cx="9348788" cy="10109200"/>
          </a:xfrm>
          <a:prstGeom prst="rect">
            <a:avLst/>
          </a:prstGeom>
          <a:noFill/>
          <a:ln w="9525">
            <a:noFill/>
            <a:miter lim="800000"/>
            <a:headEnd/>
            <a:tailEnd/>
          </a:ln>
        </p:spPr>
      </p:pic>
      <p:pic>
        <p:nvPicPr>
          <p:cNvPr id="1513" name="Picture 2111"/>
          <p:cNvPicPr>
            <a:picLocks noChangeAspect="1"/>
          </p:cNvPicPr>
          <p:nvPr/>
        </p:nvPicPr>
        <p:blipFill>
          <a:blip r:embed="rId11">
            <a:clrChange>
              <a:clrFrom>
                <a:srgbClr val="FFFFFF"/>
              </a:clrFrom>
              <a:clrTo>
                <a:srgbClr val="FFFFFF">
                  <a:alpha val="0"/>
                </a:srgbClr>
              </a:clrTo>
            </a:clrChange>
          </a:blip>
          <a:srcRect/>
          <a:stretch>
            <a:fillRect/>
          </a:stretch>
        </p:blipFill>
        <p:spPr bwMode="auto">
          <a:xfrm>
            <a:off x="22174200" y="21793200"/>
            <a:ext cx="9372600" cy="8359775"/>
          </a:xfrm>
          <a:prstGeom prst="rect">
            <a:avLst/>
          </a:prstGeom>
          <a:noFill/>
          <a:ln w="9525">
            <a:noFill/>
            <a:miter lim="800000"/>
            <a:headEnd/>
            <a:tailEnd/>
          </a:ln>
        </p:spPr>
      </p:pic>
      <p:pic>
        <p:nvPicPr>
          <p:cNvPr id="1514" name="Picture 2112"/>
          <p:cNvPicPr>
            <a:picLocks noChangeAspect="1"/>
          </p:cNvPicPr>
          <p:nvPr/>
        </p:nvPicPr>
        <p:blipFill>
          <a:blip r:embed="rId12">
            <a:clrChange>
              <a:clrFrom>
                <a:srgbClr val="FFFFFF"/>
              </a:clrFrom>
              <a:clrTo>
                <a:srgbClr val="FFFFFF">
                  <a:alpha val="0"/>
                </a:srgbClr>
              </a:clrTo>
            </a:clrChange>
          </a:blip>
          <a:srcRect/>
          <a:stretch>
            <a:fillRect/>
          </a:stretch>
        </p:blipFill>
        <p:spPr bwMode="auto">
          <a:xfrm>
            <a:off x="22174200" y="12954000"/>
            <a:ext cx="9398000" cy="8710613"/>
          </a:xfrm>
          <a:prstGeom prst="rect">
            <a:avLst/>
          </a:prstGeom>
          <a:noFill/>
          <a:ln w="9525">
            <a:noFill/>
            <a:miter lim="800000"/>
            <a:headEnd/>
            <a:tailEnd/>
          </a:ln>
        </p:spPr>
      </p:pic>
      <p:sp>
        <p:nvSpPr>
          <p:cNvPr id="163" name="Rectangle 9"/>
          <p:cNvSpPr>
            <a:spLocks noChangeArrowheads="1"/>
          </p:cNvSpPr>
          <p:nvPr/>
        </p:nvSpPr>
        <p:spPr bwMode="auto">
          <a:xfrm>
            <a:off x="11430000" y="11506200"/>
            <a:ext cx="10055225" cy="1543050"/>
          </a:xfrm>
          <a:prstGeom prst="rect">
            <a:avLst/>
          </a:prstGeom>
          <a:gradFill rotWithShape="0">
            <a:gsLst>
              <a:gs pos="0">
                <a:schemeClr val="accent2"/>
              </a:gs>
              <a:gs pos="50000">
                <a:srgbClr val="FFFFFF"/>
              </a:gs>
              <a:gs pos="100000">
                <a:schemeClr val="accent2"/>
              </a:gs>
            </a:gsLst>
            <a:lin ang="5400000" scaled="1"/>
            <a:tileRect/>
          </a:gradFill>
          <a:ln>
            <a:noFill/>
          </a:ln>
          <a:effectLst>
            <a:outerShdw dist="107763" dir="2700000" algn="ctr" rotWithShape="0">
              <a:schemeClr val="bg1">
                <a:lumMod val="50000"/>
                <a:alpha val="50000"/>
              </a:schemeClr>
            </a:outerShdw>
          </a:effectLst>
        </p:spPr>
        <p:txBody>
          <a:bodyPr wrap="none" lIns="205740" tIns="102870" rIns="205740" bIns="102870" anchor="ctr"/>
          <a:lstStyle>
            <a:defPPr>
              <a:defRPr kern="1200" smtId="4294967295"/>
            </a:defPPr>
          </a:lstStyle>
          <a:p>
            <a:pPr algn="ctr" defTabSz="4703763">
              <a:defRPr/>
            </a:pPr>
            <a:r>
              <a:rPr lang="en-US" sz="5600" b="1" dirty="0">
                <a:latin typeface="Arial"/>
                <a:ea typeface="+mn-ea"/>
                <a:cs typeface="+mn-cs"/>
              </a:rPr>
              <a:t>Methods</a:t>
            </a:r>
          </a:p>
        </p:txBody>
      </p:sp>
      <p:sp>
        <p:nvSpPr>
          <p:cNvPr id="1516" name="Rectangle 203"/>
          <p:cNvSpPr>
            <a:spLocks noChangeArrowheads="1"/>
          </p:cNvSpPr>
          <p:nvPr/>
        </p:nvSpPr>
        <p:spPr bwMode="auto">
          <a:xfrm>
            <a:off x="0" y="0"/>
            <a:ext cx="43891200" cy="0"/>
          </a:xfrm>
          <a:prstGeom prst="rect">
            <a:avLst/>
          </a:prstGeom>
          <a:noFill/>
          <a:ln w="9525">
            <a:noFill/>
            <a:miter lim="800000"/>
            <a:headEnd/>
            <a:tailEnd/>
          </a:ln>
        </p:spPr>
        <p:txBody>
          <a:bodyPr wrap="none" anchor="ctr">
            <a:spAutoFit/>
          </a:bodyPr>
          <a:lstStyle/>
          <a:p>
            <a:endParaRPr lang="zh-CN" altLang="en-US"/>
          </a:p>
        </p:txBody>
      </p:sp>
      <p:sp>
        <p:nvSpPr>
          <p:cNvPr id="1517" name="TextBox 4"/>
          <p:cNvSpPr txBox="1">
            <a:spLocks noChangeArrowheads="1"/>
          </p:cNvSpPr>
          <p:nvPr/>
        </p:nvSpPr>
        <p:spPr bwMode="auto">
          <a:xfrm>
            <a:off x="457200" y="7315200"/>
            <a:ext cx="10058400" cy="8016875"/>
          </a:xfrm>
          <a:prstGeom prst="rect">
            <a:avLst/>
          </a:prstGeom>
          <a:noFill/>
          <a:ln w="9525">
            <a:noFill/>
            <a:miter lim="800000"/>
            <a:headEnd/>
            <a:tailEnd/>
          </a:ln>
        </p:spPr>
        <p:txBody>
          <a:bodyPr>
            <a:spAutoFit/>
          </a:bodyPr>
          <a:lstStyle/>
          <a:p>
            <a:pPr algn="just">
              <a:buSzPct val="75000"/>
              <a:buFont typeface="Wingdings" pitchFamily="2" charset="2"/>
              <a:buNone/>
            </a:pPr>
            <a:r>
              <a:rPr lang="en-US" altLang="zh-CN" sz="4000">
                <a:latin typeface="Times New Roman" pitchFamily="18" charset="0"/>
              </a:rPr>
              <a:t>Given a Bayesian network (BN) representing a probabilistic knowledge base of a domain, and a set of low-dimensional probability distributions (also called constraints) representing pieces of new knowledge coming from more up-to-date or more specific observations for a certain perspective of the domain, we present a theoretical framework and related methods for integrating the constraints into the BN, even when these constraints are inconsistent with the structure of the BN due to dependencies among relevant variables in the constraint being absent in the BN.</a:t>
            </a:r>
            <a:r>
              <a:rPr lang="zh-CN" altLang="en-US" sz="4000">
                <a:latin typeface="Times New Roman" pitchFamily="18" charset="0"/>
              </a:rPr>
              <a:t> </a:t>
            </a:r>
          </a:p>
        </p:txBody>
      </p:sp>
      <p:sp>
        <p:nvSpPr>
          <p:cNvPr id="1518" name="TextBox 4"/>
          <p:cNvSpPr txBox="1">
            <a:spLocks noChangeArrowheads="1"/>
          </p:cNvSpPr>
          <p:nvPr/>
        </p:nvSpPr>
        <p:spPr bwMode="auto">
          <a:xfrm>
            <a:off x="152400" y="21640800"/>
            <a:ext cx="10515600" cy="2530475"/>
          </a:xfrm>
          <a:prstGeom prst="rect">
            <a:avLst/>
          </a:prstGeom>
          <a:noFill/>
          <a:ln w="9525">
            <a:noFill/>
            <a:miter lim="800000"/>
            <a:headEnd/>
            <a:tailEnd/>
          </a:ln>
        </p:spPr>
        <p:txBody>
          <a:bodyPr>
            <a:spAutoFit/>
          </a:bodyPr>
          <a:lstStyle/>
          <a:p>
            <a:pPr algn="just">
              <a:buSzPct val="75000"/>
              <a:buFont typeface="Wingdings" pitchFamily="2" charset="2"/>
              <a:buNone/>
            </a:pPr>
            <a:r>
              <a:rPr lang="en-US" altLang="zh-CN" sz="4000">
                <a:latin typeface="Times New Roman" pitchFamily="18" charset="0"/>
              </a:rPr>
              <a:t>Example:</a:t>
            </a:r>
          </a:p>
          <a:p>
            <a:pPr algn="just">
              <a:buSzPct val="75000"/>
              <a:buFont typeface="Wingdings" pitchFamily="2" charset="2"/>
              <a:buNone/>
            </a:pPr>
            <a:r>
              <a:rPr lang="en-US" altLang="zh-CN" sz="4000">
                <a:latin typeface="Times New Roman" pitchFamily="18" charset="0"/>
              </a:rPr>
              <a:t>R1 and R2 have Type I inconsistency because R1(A)    R2(A). R3 has Type II inconsistency with the DAG because R3(B,C|A)   R3(B|A) R3(C|A).</a:t>
            </a:r>
          </a:p>
        </p:txBody>
      </p:sp>
      <p:sp>
        <p:nvSpPr>
          <p:cNvPr id="1519" name="TextBox 4"/>
          <p:cNvSpPr txBox="1">
            <a:spLocks noChangeArrowheads="1"/>
          </p:cNvSpPr>
          <p:nvPr/>
        </p:nvSpPr>
        <p:spPr bwMode="auto">
          <a:xfrm>
            <a:off x="609600" y="19659600"/>
            <a:ext cx="9753600" cy="1920875"/>
          </a:xfrm>
          <a:prstGeom prst="rect">
            <a:avLst/>
          </a:prstGeom>
          <a:noFill/>
          <a:ln w="9525">
            <a:noFill/>
            <a:miter lim="800000"/>
            <a:headEnd/>
            <a:tailEnd/>
          </a:ln>
        </p:spPr>
        <p:txBody>
          <a:bodyPr>
            <a:spAutoFit/>
          </a:bodyPr>
          <a:lstStyle/>
          <a:p>
            <a:pPr>
              <a:buSzPct val="75000"/>
              <a:buFont typeface="Wingdings" pitchFamily="2" charset="2"/>
              <a:buChar char="l"/>
            </a:pPr>
            <a:r>
              <a:rPr lang="en-US" altLang="zh-CN" sz="4000">
                <a:latin typeface="Times New Roman" pitchFamily="18" charset="0"/>
              </a:rPr>
              <a:t> Type II inconsistency: some dependency implied in the constraint does not hold in the DAG of the BN.</a:t>
            </a:r>
          </a:p>
        </p:txBody>
      </p:sp>
      <p:graphicFrame>
        <p:nvGraphicFramePr>
          <p:cNvPr id="1482" name="Object 458"/>
          <p:cNvGraphicFramePr>
            <a:graphicFrameLocks noChangeAspect="1"/>
          </p:cNvGraphicFramePr>
          <p:nvPr/>
        </p:nvGraphicFramePr>
        <p:xfrm>
          <a:off x="5943600" y="23393400"/>
          <a:ext cx="685800" cy="685800"/>
        </p:xfrm>
        <a:graphic>
          <a:graphicData uri="http://schemas.openxmlformats.org/presentationml/2006/ole">
            <p:oleObj spid="_x0000_s1482" name="Equation" r:id="rId13" imgW="126720" imgH="126720" progId="Equation.DSMT4">
              <p:embed/>
            </p:oleObj>
          </a:graphicData>
        </a:graphic>
      </p:graphicFrame>
      <p:graphicFrame>
        <p:nvGraphicFramePr>
          <p:cNvPr id="1486" name="Object 462"/>
          <p:cNvGraphicFramePr>
            <a:graphicFrameLocks noChangeAspect="1"/>
          </p:cNvGraphicFramePr>
          <p:nvPr/>
        </p:nvGraphicFramePr>
        <p:xfrm>
          <a:off x="1447800" y="22783800"/>
          <a:ext cx="685800" cy="685800"/>
        </p:xfrm>
        <a:graphic>
          <a:graphicData uri="http://schemas.openxmlformats.org/presentationml/2006/ole">
            <p:oleObj spid="_x0000_s1486" name="Equation" r:id="rId14" imgW="126720" imgH="126720" progId="Equation.DSMT4">
              <p:embed/>
            </p:oleObj>
          </a:graphicData>
        </a:graphic>
      </p:graphicFrame>
      <p:pic>
        <p:nvPicPr>
          <p:cNvPr id="1520" name="Picture 466"/>
          <p:cNvPicPr>
            <a:picLocks noChangeAspect="1" noChangeArrowheads="1"/>
          </p:cNvPicPr>
          <p:nvPr/>
        </p:nvPicPr>
        <p:blipFill>
          <a:blip r:embed="rId15">
            <a:clrChange>
              <a:clrFrom>
                <a:srgbClr val="FFFFFF"/>
              </a:clrFrom>
              <a:clrTo>
                <a:srgbClr val="FFFFFF">
                  <a:alpha val="0"/>
                </a:srgbClr>
              </a:clrTo>
            </a:clrChange>
            <a:lum bright="-84000"/>
          </a:blip>
          <a:srcRect/>
          <a:stretch>
            <a:fillRect/>
          </a:stretch>
        </p:blipFill>
        <p:spPr bwMode="auto">
          <a:xfrm>
            <a:off x="11353800" y="7391400"/>
            <a:ext cx="10210800" cy="3582988"/>
          </a:xfrm>
          <a:prstGeom prst="rect">
            <a:avLst/>
          </a:prstGeom>
          <a:noFill/>
          <a:ln w="9525">
            <a:noFill/>
            <a:miter lim="800000"/>
            <a:headEnd/>
            <a:tailEnd/>
          </a:ln>
        </p:spPr>
      </p:pic>
      <p:sp>
        <p:nvSpPr>
          <p:cNvPr id="1521" name="TextBox 4"/>
          <p:cNvSpPr txBox="1">
            <a:spLocks noChangeArrowheads="1"/>
          </p:cNvSpPr>
          <p:nvPr/>
        </p:nvSpPr>
        <p:spPr bwMode="auto">
          <a:xfrm>
            <a:off x="11353800" y="13258800"/>
            <a:ext cx="10058400" cy="5578475"/>
          </a:xfrm>
          <a:prstGeom prst="rect">
            <a:avLst/>
          </a:prstGeom>
          <a:noFill/>
          <a:ln w="9525">
            <a:noFill/>
            <a:miter lim="800000"/>
            <a:headEnd/>
            <a:tailEnd/>
          </a:ln>
        </p:spPr>
        <p:txBody>
          <a:bodyPr>
            <a:spAutoFit/>
          </a:bodyPr>
          <a:lstStyle/>
          <a:p>
            <a:pPr algn="just">
              <a:buSzPct val="75000"/>
              <a:buFont typeface="Wingdings" pitchFamily="2" charset="2"/>
              <a:buNone/>
            </a:pPr>
            <a:r>
              <a:rPr lang="en-US" altLang="zh-CN" sz="4000">
                <a:latin typeface="Times New Roman" pitchFamily="18" charset="0"/>
              </a:rPr>
              <a:t>Our framework allows for identifying the structural inconsistencies between the constraints and the existing BN. We use the d-separation method to find out dependency relations in the BN, and use the dependency test to find out dependency relations in each constraint. The dependency relations that exist in the constraint but are missing in the BN are the cause of the structural inconsistencies.</a:t>
            </a:r>
            <a:endParaRPr lang="zh-CN" altLang="en-US" sz="4000">
              <a:latin typeface="Times New Roman" pitchFamily="18" charset="0"/>
            </a:endParaRPr>
          </a:p>
        </p:txBody>
      </p:sp>
      <p:sp>
        <p:nvSpPr>
          <p:cNvPr id="1522" name="TextBox 4"/>
          <p:cNvSpPr txBox="1">
            <a:spLocks noChangeArrowheads="1"/>
          </p:cNvSpPr>
          <p:nvPr/>
        </p:nvSpPr>
        <p:spPr bwMode="auto">
          <a:xfrm>
            <a:off x="22174200" y="7315200"/>
            <a:ext cx="10058400" cy="5578475"/>
          </a:xfrm>
          <a:prstGeom prst="rect">
            <a:avLst/>
          </a:prstGeom>
          <a:noFill/>
          <a:ln w="9525">
            <a:noFill/>
            <a:miter lim="800000"/>
            <a:headEnd/>
            <a:tailEnd/>
          </a:ln>
        </p:spPr>
        <p:txBody>
          <a:bodyPr>
            <a:spAutoFit/>
          </a:bodyPr>
          <a:lstStyle/>
          <a:p>
            <a:pPr algn="just">
              <a:spcBef>
                <a:spcPct val="50000"/>
              </a:spcBef>
            </a:pPr>
            <a:r>
              <a:rPr lang="en-US" altLang="zh-CN" sz="4000">
                <a:latin typeface="Times New Roman" pitchFamily="18" charset="0"/>
              </a:rPr>
              <a:t>Our framework also allows for overcoming the identified structural inconsistencies during the knowledge integration by changing the structure of the BN. This is done by adding one node for each structural inconsistent constraint in a way similar to the use of the virtual evidence node in Pearl’s virtual evidence method. Other more computationally efficient variations of adding node methods are also considered.</a:t>
            </a:r>
            <a:endParaRPr lang="zh-CN" altLang="en-US" sz="4000">
              <a:latin typeface="Times New Roman" pitchFamily="18" charset="0"/>
            </a:endParaRPr>
          </a:p>
        </p:txBody>
      </p:sp>
      <p:sp>
        <p:nvSpPr>
          <p:cNvPr id="1523" name="TextBox 4"/>
          <p:cNvSpPr txBox="1">
            <a:spLocks noChangeArrowheads="1"/>
          </p:cNvSpPr>
          <p:nvPr/>
        </p:nvSpPr>
        <p:spPr bwMode="auto">
          <a:xfrm>
            <a:off x="33604200" y="28575000"/>
            <a:ext cx="10058400" cy="3749675"/>
          </a:xfrm>
          <a:prstGeom prst="rect">
            <a:avLst/>
          </a:prstGeom>
          <a:noFill/>
          <a:ln w="9525">
            <a:noFill/>
            <a:miter lim="800000"/>
            <a:headEnd/>
            <a:tailEnd/>
          </a:ln>
        </p:spPr>
        <p:txBody>
          <a:bodyPr>
            <a:spAutoFit/>
          </a:bodyPr>
          <a:lstStyle/>
          <a:p>
            <a:pPr algn="just">
              <a:spcBef>
                <a:spcPct val="50000"/>
              </a:spcBef>
            </a:pPr>
            <a:r>
              <a:rPr lang="en-US" altLang="zh-CN" sz="4000">
                <a:latin typeface="Times New Roman" pitchFamily="18" charset="0"/>
              </a:rPr>
              <a:t>Compared to the existing methods for probabilistic knowledge integration, our methods have the advantage of being able to integrate new dependencies into the existing knowledge base as constraints become available from more reliable sources.</a:t>
            </a:r>
            <a:endParaRPr lang="zh-CN" altLang="en-US" sz="4000">
              <a:latin typeface="Times New Roman" pitchFamily="18" charset="0"/>
            </a:endParaRPr>
          </a:p>
        </p:txBody>
      </p:sp>
      <p:pic>
        <p:nvPicPr>
          <p:cNvPr id="1524" name="Picture 519"/>
          <p:cNvPicPr>
            <a:picLocks noChangeAspect="1" noChangeArrowheads="1"/>
          </p:cNvPicPr>
          <p:nvPr/>
        </p:nvPicPr>
        <p:blipFill>
          <a:blip r:embed="rId16">
            <a:clrChange>
              <a:clrFrom>
                <a:srgbClr val="FFFFFF"/>
              </a:clrFrom>
              <a:clrTo>
                <a:srgbClr val="FFFFFF">
                  <a:alpha val="0"/>
                </a:srgbClr>
              </a:clrTo>
            </a:clrChange>
            <a:lum bright="18000"/>
          </a:blip>
          <a:srcRect/>
          <a:stretch>
            <a:fillRect/>
          </a:stretch>
        </p:blipFill>
        <p:spPr bwMode="auto">
          <a:xfrm>
            <a:off x="33832800" y="12496800"/>
            <a:ext cx="9372600" cy="4965700"/>
          </a:xfrm>
          <a:prstGeom prst="rect">
            <a:avLst/>
          </a:prstGeom>
          <a:noFill/>
          <a:ln w="9525">
            <a:noFill/>
            <a:miter lim="800000"/>
            <a:headEnd/>
            <a:tailEnd/>
          </a:ln>
        </p:spPr>
      </p:pic>
      <p:sp>
        <p:nvSpPr>
          <p:cNvPr id="1525" name="TextBox 4"/>
          <p:cNvSpPr txBox="1">
            <a:spLocks noChangeArrowheads="1"/>
          </p:cNvSpPr>
          <p:nvPr/>
        </p:nvSpPr>
        <p:spPr bwMode="auto">
          <a:xfrm>
            <a:off x="39319200" y="17602200"/>
            <a:ext cx="4038600" cy="579438"/>
          </a:xfrm>
          <a:prstGeom prst="rect">
            <a:avLst/>
          </a:prstGeom>
          <a:noFill/>
          <a:ln w="9525">
            <a:noFill/>
            <a:miter lim="800000"/>
            <a:headEnd/>
            <a:tailEnd/>
          </a:ln>
        </p:spPr>
        <p:txBody>
          <a:bodyPr>
            <a:spAutoFit/>
          </a:bodyPr>
          <a:lstStyle/>
          <a:p>
            <a:pPr>
              <a:buSzPct val="75000"/>
              <a:buFont typeface="Wingdings" pitchFamily="2" charset="2"/>
              <a:buNone/>
            </a:pPr>
            <a:r>
              <a:rPr lang="en-US" altLang="zh-CN" sz="3200">
                <a:latin typeface="Times New Roman" pitchFamily="18" charset="0"/>
              </a:rPr>
              <a:t>Modified BN structure:</a:t>
            </a:r>
          </a:p>
        </p:txBody>
      </p:sp>
      <p:sp>
        <p:nvSpPr>
          <p:cNvPr id="1526" name="TextBox 4"/>
          <p:cNvSpPr txBox="1">
            <a:spLocks noChangeArrowheads="1"/>
          </p:cNvSpPr>
          <p:nvPr/>
        </p:nvSpPr>
        <p:spPr bwMode="auto">
          <a:xfrm>
            <a:off x="33985200" y="17602200"/>
            <a:ext cx="4038600" cy="579438"/>
          </a:xfrm>
          <a:prstGeom prst="rect">
            <a:avLst/>
          </a:prstGeom>
          <a:noFill/>
          <a:ln w="9525">
            <a:noFill/>
            <a:miter lim="800000"/>
            <a:headEnd/>
            <a:tailEnd/>
          </a:ln>
        </p:spPr>
        <p:txBody>
          <a:bodyPr>
            <a:spAutoFit/>
          </a:bodyPr>
          <a:lstStyle/>
          <a:p>
            <a:pPr>
              <a:buSzPct val="75000"/>
              <a:buFont typeface="Wingdings" pitchFamily="2" charset="2"/>
              <a:buNone/>
            </a:pPr>
            <a:r>
              <a:rPr lang="en-US" altLang="zh-CN" sz="3200">
                <a:latin typeface="Times New Roman" pitchFamily="18" charset="0"/>
              </a:rPr>
              <a:t>Result of INCIDENT:</a:t>
            </a:r>
          </a:p>
        </p:txBody>
      </p:sp>
      <p:pic>
        <p:nvPicPr>
          <p:cNvPr id="1527" name="Picture 525"/>
          <p:cNvPicPr>
            <a:picLocks noChangeAspect="1" noChangeArrowheads="1"/>
          </p:cNvPicPr>
          <p:nvPr/>
        </p:nvPicPr>
        <p:blipFill>
          <a:blip r:embed="rId17">
            <a:clrChange>
              <a:clrFrom>
                <a:srgbClr val="FFFFFF"/>
              </a:clrFrom>
              <a:clrTo>
                <a:srgbClr val="FFFFFF">
                  <a:alpha val="0"/>
                </a:srgbClr>
              </a:clrTo>
            </a:clrChange>
          </a:blip>
          <a:srcRect/>
          <a:stretch>
            <a:fillRect/>
          </a:stretch>
        </p:blipFill>
        <p:spPr bwMode="auto">
          <a:xfrm>
            <a:off x="34061400" y="18288000"/>
            <a:ext cx="3505200" cy="2474913"/>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6.1.7601 Service Pack 1"/>
  <p:tag name="AS_RELEASE_DATE" val="2015.10.08"/>
  <p:tag name="AS_TITLE" val="Aspose.Slides for .NET 4.0"/>
  <p:tag name="AS_VERSION" val="15.8.1.0"/>
</p:tagLst>
</file>

<file path=ppt/theme/theme1.xml><?xml version="1.0" encoding="utf-8"?>
<a:theme xmlns:a="http://schemas.openxmlformats.org/drawingml/2006/main" name="Default Design">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5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703763" rtl="0" eaLnBrk="1" fontAlgn="base" latinLnBrk="0" hangingPunct="1">
          <a:lnSpc>
            <a:spcPct val="100000"/>
          </a:lnSpc>
          <a:spcBef>
            <a:spcPct val="0"/>
          </a:spcBef>
          <a:spcAft>
            <a:spcPct val="0"/>
          </a:spcAft>
          <a:buClrTx/>
          <a:buSzTx/>
          <a:buFontTx/>
          <a:buNone/>
          <a:tabLst/>
          <a:defRPr kumimoji="0" lang="en-US" sz="45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1317</TotalTime>
  <Words>358</Words>
  <Application>Microsoft Office PowerPoint</Application>
  <PresentationFormat>Custom</PresentationFormat>
  <Paragraphs>23</Paragraphs>
  <Slides>1</Slides>
  <Notes>0</Notes>
  <HiddenSlides>0</HiddenSlides>
  <MMClips>0</MMClips>
  <ScaleCrop>false</ScaleCrop>
  <HeadingPairs>
    <vt:vector size="8" baseType="variant">
      <vt:variant>
        <vt:lpstr>Fonts Used</vt:lpstr>
      </vt:variant>
      <vt:variant>
        <vt:i4>5</vt:i4>
      </vt:variant>
      <vt:variant>
        <vt:lpstr>Design Template</vt:lpstr>
      </vt:variant>
      <vt:variant>
        <vt:i4>1</vt:i4>
      </vt:variant>
      <vt:variant>
        <vt:lpstr>Embedded OLE Servers</vt:lpstr>
      </vt:variant>
      <vt:variant>
        <vt:i4>2</vt:i4>
      </vt:variant>
      <vt:variant>
        <vt:lpstr>Slide Titles</vt:lpstr>
      </vt:variant>
      <vt:variant>
        <vt:i4>1</vt:i4>
      </vt:variant>
    </vt:vector>
  </HeadingPairs>
  <TitlesOfParts>
    <vt:vector size="9" baseType="lpstr">
      <vt:lpstr>Arial</vt:lpstr>
      <vt:lpstr>宋体</vt:lpstr>
      <vt:lpstr>Calibri</vt:lpstr>
      <vt:lpstr>Times New Roman</vt:lpstr>
      <vt:lpstr>Wingdings</vt:lpstr>
      <vt:lpstr>Default Design</vt:lpstr>
      <vt:lpstr>Visio</vt:lpstr>
      <vt:lpstr>Equation</vt:lpstr>
      <vt:lpstr>Slide 1</vt:lpstr>
    </vt:vector>
  </TitlesOfParts>
  <Manager/>
  <Company>Graphicsland?MAKESIGNS.COM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Free research poster template</dc:title>
  <dc:subject>How To Make A Scientific Poster</dc:subject>
  <dc:creator>Graphicsland/MakeSigns.com</dc:creator>
  <cp:keywords>scientific, research, template, custom, poster, presentation, symposium, printing, PowerPoint, create, design, example, sample, download</cp:keywords>
  <dc:description>Download our scientific poster templates at no cost to you and get one step closer to making a great research poster.</dc:description>
  <cp:lastModifiedBy>Yi</cp:lastModifiedBy>
  <cp:revision>43</cp:revision>
  <dcterms:modified xsi:type="dcterms:W3CDTF">2016-04-09T15:21:07Z</dcterms:modified>
  <cp:category>scientific poster template</cp:category>
</cp:coreProperties>
</file>