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33"/>
  </p:notesMasterIdLst>
  <p:handoutMasterIdLst>
    <p:handoutMasterId r:id="rId34"/>
  </p:handoutMasterIdLst>
  <p:sldIdLst>
    <p:sldId id="256" r:id="rId2"/>
    <p:sldId id="280" r:id="rId3"/>
    <p:sldId id="282" r:id="rId4"/>
    <p:sldId id="281" r:id="rId5"/>
    <p:sldId id="283" r:id="rId6"/>
    <p:sldId id="284" r:id="rId7"/>
    <p:sldId id="285" r:id="rId8"/>
    <p:sldId id="28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88" r:id="rId19"/>
    <p:sldId id="266" r:id="rId20"/>
    <p:sldId id="267" r:id="rId21"/>
    <p:sldId id="268" r:id="rId22"/>
    <p:sldId id="269" r:id="rId23"/>
    <p:sldId id="270" r:id="rId24"/>
    <p:sldId id="271" r:id="rId25"/>
    <p:sldId id="287" r:id="rId26"/>
    <p:sldId id="272" r:id="rId27"/>
    <p:sldId id="274" r:id="rId28"/>
    <p:sldId id="275" r:id="rId29"/>
    <p:sldId id="276" r:id="rId30"/>
    <p:sldId id="277" r:id="rId31"/>
    <p:sldId id="278" r:id="rId32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20">
          <p15:clr>
            <a:srgbClr val="A4A3A4"/>
          </p15:clr>
        </p15:guide>
        <p15:guide id="2" orient="horz" pos="4224">
          <p15:clr>
            <a:srgbClr val="A4A3A4"/>
          </p15:clr>
        </p15:guide>
        <p15:guide id="3" pos="2880">
          <p15:clr>
            <a:srgbClr val="A4A3A4"/>
          </p15:clr>
        </p15:guide>
        <p15:guide id="4" pos="570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FFFF66"/>
    <a:srgbClr val="008080"/>
    <a:srgbClr val="000099"/>
    <a:srgbClr val="000066"/>
    <a:srgbClr val="FFCC00"/>
    <a:srgbClr val="CCCC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9" autoAdjust="0"/>
    <p:restoredTop sz="90849"/>
  </p:normalViewPr>
  <p:slideViewPr>
    <p:cSldViewPr snapToObjects="1">
      <p:cViewPr>
        <p:scale>
          <a:sx n="100" d="100"/>
          <a:sy n="100" d="100"/>
        </p:scale>
        <p:origin x="1728" y="224"/>
      </p:cViewPr>
      <p:guideLst>
        <p:guide orient="horz" pos="720"/>
        <p:guide orient="horz" pos="4224"/>
        <p:guide pos="2880"/>
        <p:guide pos="57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"/>
    </p:cViewPr>
  </p:sorterViewPr>
  <p:notesViewPr>
    <p:cSldViewPr snapToObjects="1">
      <p:cViewPr varScale="1">
        <p:scale>
          <a:sx n="58" d="100"/>
          <a:sy n="58" d="100"/>
        </p:scale>
        <p:origin x="-1770" y="-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A0B4F5-C19A-8949-8453-E1595FB8A7A5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</dgm:pt>
    <dgm:pt modelId="{AB179BD2-1137-EF40-A1DE-503CA6C9FCF2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Transform</a:t>
          </a:r>
          <a:endParaRPr lang="en-US" dirty="0"/>
        </a:p>
      </dgm:t>
    </dgm:pt>
    <dgm:pt modelId="{C1E31E49-4BCF-104A-B67F-2CB05D16987D}" type="parTrans" cxnId="{8CAB7498-5D1C-D54E-8FEA-8EB6A867CF20}">
      <dgm:prSet/>
      <dgm:spPr/>
      <dgm:t>
        <a:bodyPr/>
        <a:lstStyle/>
        <a:p>
          <a:endParaRPr lang="en-US"/>
        </a:p>
      </dgm:t>
    </dgm:pt>
    <dgm:pt modelId="{D43281B4-9AB1-404B-B79F-161DFF234607}" type="sibTrans" cxnId="{8CAB7498-5D1C-D54E-8FEA-8EB6A867CF20}">
      <dgm:prSet/>
      <dgm:spPr/>
      <dgm:t>
        <a:bodyPr/>
        <a:lstStyle/>
        <a:p>
          <a:endParaRPr lang="en-US"/>
        </a:p>
      </dgm:t>
    </dgm:pt>
    <dgm:pt modelId="{60DBBD76-AD4F-DA44-95FA-77E696E0D952}">
      <dgm:prSet phldrT="[Text]"/>
      <dgm:spPr/>
      <dgm:t>
        <a:bodyPr/>
        <a:lstStyle/>
        <a:p>
          <a:r>
            <a:rPr lang="en-US" dirty="0" smtClean="0"/>
            <a:t>Clip</a:t>
          </a:r>
          <a:endParaRPr lang="en-US" dirty="0"/>
        </a:p>
      </dgm:t>
    </dgm:pt>
    <dgm:pt modelId="{F0FFE233-F5F6-FD44-98E6-04575B8CA8B0}" type="parTrans" cxnId="{1AC4816E-9B42-7B4A-82B0-F359C8CA6E4F}">
      <dgm:prSet/>
      <dgm:spPr/>
      <dgm:t>
        <a:bodyPr/>
        <a:lstStyle/>
        <a:p>
          <a:endParaRPr lang="en-US"/>
        </a:p>
      </dgm:t>
    </dgm:pt>
    <dgm:pt modelId="{2CE00AEF-54F6-DB4C-BF52-D7F4A8577B8A}" type="sibTrans" cxnId="{1AC4816E-9B42-7B4A-82B0-F359C8CA6E4F}">
      <dgm:prSet/>
      <dgm:spPr/>
      <dgm:t>
        <a:bodyPr/>
        <a:lstStyle/>
        <a:p>
          <a:endParaRPr lang="en-US"/>
        </a:p>
      </dgm:t>
    </dgm:pt>
    <dgm:pt modelId="{380F7BBA-332C-2141-93EC-1D2FDC0EF346}">
      <dgm:prSet phldrT="[Text]"/>
      <dgm:spPr/>
      <dgm:t>
        <a:bodyPr/>
        <a:lstStyle/>
        <a:p>
          <a:r>
            <a:rPr lang="en-US" dirty="0" smtClean="0"/>
            <a:t>Rasterize</a:t>
          </a:r>
          <a:endParaRPr lang="en-US" dirty="0"/>
        </a:p>
      </dgm:t>
    </dgm:pt>
    <dgm:pt modelId="{3EBEF9D8-417A-0F45-A535-2585761428B4}" type="parTrans" cxnId="{756DBB77-9700-F443-A7B1-BBF3B5F35551}">
      <dgm:prSet/>
      <dgm:spPr/>
      <dgm:t>
        <a:bodyPr/>
        <a:lstStyle/>
        <a:p>
          <a:endParaRPr lang="en-US"/>
        </a:p>
      </dgm:t>
    </dgm:pt>
    <dgm:pt modelId="{15122DA3-3FA0-4D44-B31C-3F5BDA42DF6F}" type="sibTrans" cxnId="{756DBB77-9700-F443-A7B1-BBF3B5F35551}">
      <dgm:prSet/>
      <dgm:spPr/>
      <dgm:t>
        <a:bodyPr/>
        <a:lstStyle/>
        <a:p>
          <a:endParaRPr lang="en-US"/>
        </a:p>
      </dgm:t>
    </dgm:pt>
    <dgm:pt modelId="{73942A3B-5D33-0249-83B5-0DEC20A28235}">
      <dgm:prSet phldrT="[Text]"/>
      <dgm:spPr/>
      <dgm:t>
        <a:bodyPr/>
        <a:lstStyle/>
        <a:p>
          <a:r>
            <a:rPr lang="en-US" dirty="0" smtClean="0"/>
            <a:t>Shade</a:t>
          </a:r>
          <a:endParaRPr lang="en-US" dirty="0"/>
        </a:p>
      </dgm:t>
    </dgm:pt>
    <dgm:pt modelId="{E88C59EA-CD4B-CD40-9A5F-FFE5F80DA930}" type="parTrans" cxnId="{5880F8A9-B83E-3446-AEF3-D23FAF4CC951}">
      <dgm:prSet/>
      <dgm:spPr/>
      <dgm:t>
        <a:bodyPr/>
        <a:lstStyle/>
        <a:p>
          <a:endParaRPr lang="en-US"/>
        </a:p>
      </dgm:t>
    </dgm:pt>
    <dgm:pt modelId="{8FA09AEE-4920-B340-A524-68AAF8ABF98F}" type="sibTrans" cxnId="{5880F8A9-B83E-3446-AEF3-D23FAF4CC951}">
      <dgm:prSet/>
      <dgm:spPr/>
      <dgm:t>
        <a:bodyPr/>
        <a:lstStyle/>
        <a:p>
          <a:endParaRPr lang="en-US"/>
        </a:p>
      </dgm:t>
    </dgm:pt>
    <dgm:pt modelId="{486A27E4-E189-3D4E-A2F4-200EE4C8E3DF}">
      <dgm:prSet phldrT="[Text]"/>
      <dgm:spPr/>
      <dgm:t>
        <a:bodyPr/>
        <a:lstStyle/>
        <a:p>
          <a:r>
            <a:rPr lang="en-US" dirty="0" smtClean="0"/>
            <a:t>Visibility/Blend</a:t>
          </a:r>
          <a:endParaRPr lang="en-US" dirty="0"/>
        </a:p>
      </dgm:t>
    </dgm:pt>
    <dgm:pt modelId="{C9116DC6-9C4A-C24A-B432-BDB071FFA1A6}" type="parTrans" cxnId="{50230654-D7FC-2E4E-A7DC-5BD1B0C69627}">
      <dgm:prSet/>
      <dgm:spPr/>
      <dgm:t>
        <a:bodyPr/>
        <a:lstStyle/>
        <a:p>
          <a:endParaRPr lang="en-US"/>
        </a:p>
      </dgm:t>
    </dgm:pt>
    <dgm:pt modelId="{369EFE23-1A66-E143-A5F3-B83812FC09AF}" type="sibTrans" cxnId="{50230654-D7FC-2E4E-A7DC-5BD1B0C69627}">
      <dgm:prSet/>
      <dgm:spPr/>
      <dgm:t>
        <a:bodyPr/>
        <a:lstStyle/>
        <a:p>
          <a:endParaRPr lang="en-US"/>
        </a:p>
      </dgm:t>
    </dgm:pt>
    <dgm:pt modelId="{6323FA16-F146-DA4B-B98D-0B8A0634081D}">
      <dgm:prSet phldrT="[Text]"/>
      <dgm:spPr/>
      <dgm:t>
        <a:bodyPr/>
        <a:lstStyle/>
        <a:p>
          <a:r>
            <a:rPr lang="en-US" dirty="0" smtClean="0"/>
            <a:t>Display</a:t>
          </a:r>
          <a:endParaRPr lang="en-US" dirty="0"/>
        </a:p>
      </dgm:t>
    </dgm:pt>
    <dgm:pt modelId="{E1C6DEEE-66BD-7141-B25C-AB7B1588C304}" type="parTrans" cxnId="{11C76726-A351-4847-94DF-02869981DE76}">
      <dgm:prSet/>
      <dgm:spPr/>
      <dgm:t>
        <a:bodyPr/>
        <a:lstStyle/>
        <a:p>
          <a:endParaRPr lang="en-US"/>
        </a:p>
      </dgm:t>
    </dgm:pt>
    <dgm:pt modelId="{D80C4495-CA17-9D46-9172-62B1DF2C6F0F}" type="sibTrans" cxnId="{11C76726-A351-4847-94DF-02869981DE76}">
      <dgm:prSet/>
      <dgm:spPr/>
      <dgm:t>
        <a:bodyPr/>
        <a:lstStyle/>
        <a:p>
          <a:endParaRPr lang="en-US"/>
        </a:p>
      </dgm:t>
    </dgm:pt>
    <dgm:pt modelId="{7BF252FE-ADC4-B749-B529-4B46506D75B9}" type="pres">
      <dgm:prSet presAssocID="{99A0B4F5-C19A-8949-8453-E1595FB8A7A5}" presName="linearFlow" presStyleCnt="0">
        <dgm:presLayoutVars>
          <dgm:resizeHandles val="exact"/>
        </dgm:presLayoutVars>
      </dgm:prSet>
      <dgm:spPr/>
    </dgm:pt>
    <dgm:pt modelId="{9DB1EE41-28BB-CF40-A2E1-C1472612B009}" type="pres">
      <dgm:prSet presAssocID="{AB179BD2-1137-EF40-A1DE-503CA6C9FCF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03B039-E9EA-0E4E-A667-DC6D3ED849F0}" type="pres">
      <dgm:prSet presAssocID="{D43281B4-9AB1-404B-B79F-161DFF234607}" presName="sibTrans" presStyleLbl="sibTrans2D1" presStyleIdx="0" presStyleCnt="5"/>
      <dgm:spPr/>
      <dgm:t>
        <a:bodyPr/>
        <a:lstStyle/>
        <a:p>
          <a:endParaRPr lang="en-US"/>
        </a:p>
      </dgm:t>
    </dgm:pt>
    <dgm:pt modelId="{38BDA58B-7C94-A54A-95E2-55CBA9E190AF}" type="pres">
      <dgm:prSet presAssocID="{D43281B4-9AB1-404B-B79F-161DFF234607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C1143482-CF2A-964B-92D8-3C1B4308C722}" type="pres">
      <dgm:prSet presAssocID="{60DBBD76-AD4F-DA44-95FA-77E696E0D952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BA42B9-648C-A74C-B94C-C68226F5D090}" type="pres">
      <dgm:prSet presAssocID="{2CE00AEF-54F6-DB4C-BF52-D7F4A8577B8A}" presName="sibTrans" presStyleLbl="sibTrans2D1" presStyleIdx="1" presStyleCnt="5"/>
      <dgm:spPr/>
      <dgm:t>
        <a:bodyPr/>
        <a:lstStyle/>
        <a:p>
          <a:endParaRPr lang="en-US"/>
        </a:p>
      </dgm:t>
    </dgm:pt>
    <dgm:pt modelId="{F9879DB7-D77B-2241-8E61-0DD8EB147C47}" type="pres">
      <dgm:prSet presAssocID="{2CE00AEF-54F6-DB4C-BF52-D7F4A8577B8A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1D5F2392-1364-D142-A8E1-C2314F5A6F29}" type="pres">
      <dgm:prSet presAssocID="{380F7BBA-332C-2141-93EC-1D2FDC0EF34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9C4229-2514-524C-90FA-199F4BD6D1E9}" type="pres">
      <dgm:prSet presAssocID="{15122DA3-3FA0-4D44-B31C-3F5BDA42DF6F}" presName="sibTrans" presStyleLbl="sibTrans2D1" presStyleIdx="2" presStyleCnt="5"/>
      <dgm:spPr/>
      <dgm:t>
        <a:bodyPr/>
        <a:lstStyle/>
        <a:p>
          <a:endParaRPr lang="en-US"/>
        </a:p>
      </dgm:t>
    </dgm:pt>
    <dgm:pt modelId="{33FDA061-5F0A-5A4A-9FBF-ACD061D8F9BD}" type="pres">
      <dgm:prSet presAssocID="{15122DA3-3FA0-4D44-B31C-3F5BDA42DF6F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D502D0D1-1C4B-BB4E-BB68-987B34A1C2AB}" type="pres">
      <dgm:prSet presAssocID="{73942A3B-5D33-0249-83B5-0DEC20A2823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718ACE-72D4-684F-9C5D-1ACFAC271468}" type="pres">
      <dgm:prSet presAssocID="{8FA09AEE-4920-B340-A524-68AAF8ABF98F}" presName="sibTrans" presStyleLbl="sibTrans2D1" presStyleIdx="3" presStyleCnt="5"/>
      <dgm:spPr/>
      <dgm:t>
        <a:bodyPr/>
        <a:lstStyle/>
        <a:p>
          <a:endParaRPr lang="en-US"/>
        </a:p>
      </dgm:t>
    </dgm:pt>
    <dgm:pt modelId="{20EAB64D-6B93-6949-A7CA-E382A6EAA3DA}" type="pres">
      <dgm:prSet presAssocID="{8FA09AEE-4920-B340-A524-68AAF8ABF98F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63DD018B-6021-224E-BB6E-2253407930ED}" type="pres">
      <dgm:prSet presAssocID="{486A27E4-E189-3D4E-A2F4-200EE4C8E3D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AD648E-0C4D-974A-B04E-60BCABE52EBE}" type="pres">
      <dgm:prSet presAssocID="{369EFE23-1A66-E143-A5F3-B83812FC09AF}" presName="sibTrans" presStyleLbl="sibTrans2D1" presStyleIdx="4" presStyleCnt="5"/>
      <dgm:spPr/>
      <dgm:t>
        <a:bodyPr/>
        <a:lstStyle/>
        <a:p>
          <a:endParaRPr lang="en-US"/>
        </a:p>
      </dgm:t>
    </dgm:pt>
    <dgm:pt modelId="{53595BAA-5B6C-C442-8646-5AD5F74873FD}" type="pres">
      <dgm:prSet presAssocID="{369EFE23-1A66-E143-A5F3-B83812FC09AF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563A0AD5-480F-6940-A821-9CB31B13F406}" type="pres">
      <dgm:prSet presAssocID="{6323FA16-F146-DA4B-B98D-0B8A0634081D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AB7498-5D1C-D54E-8FEA-8EB6A867CF20}" srcId="{99A0B4F5-C19A-8949-8453-E1595FB8A7A5}" destId="{AB179BD2-1137-EF40-A1DE-503CA6C9FCF2}" srcOrd="0" destOrd="0" parTransId="{C1E31E49-4BCF-104A-B67F-2CB05D16987D}" sibTransId="{D43281B4-9AB1-404B-B79F-161DFF234607}"/>
    <dgm:cxn modelId="{BADC779E-997B-B943-87B4-933F188372F8}" type="presOf" srcId="{D43281B4-9AB1-404B-B79F-161DFF234607}" destId="{4A03B039-E9EA-0E4E-A667-DC6D3ED849F0}" srcOrd="0" destOrd="0" presId="urn:microsoft.com/office/officeart/2005/8/layout/process2"/>
    <dgm:cxn modelId="{50230654-D7FC-2E4E-A7DC-5BD1B0C69627}" srcId="{99A0B4F5-C19A-8949-8453-E1595FB8A7A5}" destId="{486A27E4-E189-3D4E-A2F4-200EE4C8E3DF}" srcOrd="4" destOrd="0" parTransId="{C9116DC6-9C4A-C24A-B432-BDB071FFA1A6}" sibTransId="{369EFE23-1A66-E143-A5F3-B83812FC09AF}"/>
    <dgm:cxn modelId="{3130085B-3810-7F47-B7AB-9516559CE233}" type="presOf" srcId="{99A0B4F5-C19A-8949-8453-E1595FB8A7A5}" destId="{7BF252FE-ADC4-B749-B529-4B46506D75B9}" srcOrd="0" destOrd="0" presId="urn:microsoft.com/office/officeart/2005/8/layout/process2"/>
    <dgm:cxn modelId="{A22DE3CA-6071-2148-81CE-BC2CA64B0BC2}" type="presOf" srcId="{AB179BD2-1137-EF40-A1DE-503CA6C9FCF2}" destId="{9DB1EE41-28BB-CF40-A2E1-C1472612B009}" srcOrd="0" destOrd="0" presId="urn:microsoft.com/office/officeart/2005/8/layout/process2"/>
    <dgm:cxn modelId="{719BCD10-B455-7C43-8256-2F7DDA028D10}" type="presOf" srcId="{6323FA16-F146-DA4B-B98D-0B8A0634081D}" destId="{563A0AD5-480F-6940-A821-9CB31B13F406}" srcOrd="0" destOrd="0" presId="urn:microsoft.com/office/officeart/2005/8/layout/process2"/>
    <dgm:cxn modelId="{3D349014-72E3-2B46-B9C9-960F42269369}" type="presOf" srcId="{D43281B4-9AB1-404B-B79F-161DFF234607}" destId="{38BDA58B-7C94-A54A-95E2-55CBA9E190AF}" srcOrd="1" destOrd="0" presId="urn:microsoft.com/office/officeart/2005/8/layout/process2"/>
    <dgm:cxn modelId="{8E76B508-405F-A64F-8B13-455221A435EC}" type="presOf" srcId="{369EFE23-1A66-E143-A5F3-B83812FC09AF}" destId="{53595BAA-5B6C-C442-8646-5AD5F74873FD}" srcOrd="1" destOrd="0" presId="urn:microsoft.com/office/officeart/2005/8/layout/process2"/>
    <dgm:cxn modelId="{5CEFD60A-7E3C-E84B-BB84-1F50F76F7353}" type="presOf" srcId="{380F7BBA-332C-2141-93EC-1D2FDC0EF346}" destId="{1D5F2392-1364-D142-A8E1-C2314F5A6F29}" srcOrd="0" destOrd="0" presId="urn:microsoft.com/office/officeart/2005/8/layout/process2"/>
    <dgm:cxn modelId="{1F39A063-8DDA-5544-8BDB-05B870367851}" type="presOf" srcId="{60DBBD76-AD4F-DA44-95FA-77E696E0D952}" destId="{C1143482-CF2A-964B-92D8-3C1B4308C722}" srcOrd="0" destOrd="0" presId="urn:microsoft.com/office/officeart/2005/8/layout/process2"/>
    <dgm:cxn modelId="{11C76726-A351-4847-94DF-02869981DE76}" srcId="{99A0B4F5-C19A-8949-8453-E1595FB8A7A5}" destId="{6323FA16-F146-DA4B-B98D-0B8A0634081D}" srcOrd="5" destOrd="0" parTransId="{E1C6DEEE-66BD-7141-B25C-AB7B1588C304}" sibTransId="{D80C4495-CA17-9D46-9172-62B1DF2C6F0F}"/>
    <dgm:cxn modelId="{756DBB77-9700-F443-A7B1-BBF3B5F35551}" srcId="{99A0B4F5-C19A-8949-8453-E1595FB8A7A5}" destId="{380F7BBA-332C-2141-93EC-1D2FDC0EF346}" srcOrd="2" destOrd="0" parTransId="{3EBEF9D8-417A-0F45-A535-2585761428B4}" sibTransId="{15122DA3-3FA0-4D44-B31C-3F5BDA42DF6F}"/>
    <dgm:cxn modelId="{73665566-50C3-BE42-AC97-018834F586AA}" type="presOf" srcId="{15122DA3-3FA0-4D44-B31C-3F5BDA42DF6F}" destId="{33FDA061-5F0A-5A4A-9FBF-ACD061D8F9BD}" srcOrd="1" destOrd="0" presId="urn:microsoft.com/office/officeart/2005/8/layout/process2"/>
    <dgm:cxn modelId="{8B75E2AE-47BF-5A40-9CCC-6E82078C93D1}" type="presOf" srcId="{73942A3B-5D33-0249-83B5-0DEC20A28235}" destId="{D502D0D1-1C4B-BB4E-BB68-987B34A1C2AB}" srcOrd="0" destOrd="0" presId="urn:microsoft.com/office/officeart/2005/8/layout/process2"/>
    <dgm:cxn modelId="{56E639D1-4A95-2341-9E49-517AA454620C}" type="presOf" srcId="{8FA09AEE-4920-B340-A524-68AAF8ABF98F}" destId="{20EAB64D-6B93-6949-A7CA-E382A6EAA3DA}" srcOrd="1" destOrd="0" presId="urn:microsoft.com/office/officeart/2005/8/layout/process2"/>
    <dgm:cxn modelId="{88508755-A004-DF4E-BBDD-ADF1F101B870}" type="presOf" srcId="{486A27E4-E189-3D4E-A2F4-200EE4C8E3DF}" destId="{63DD018B-6021-224E-BB6E-2253407930ED}" srcOrd="0" destOrd="0" presId="urn:microsoft.com/office/officeart/2005/8/layout/process2"/>
    <dgm:cxn modelId="{BCF9D7C9-C2BA-A547-BB92-479734539763}" type="presOf" srcId="{8FA09AEE-4920-B340-A524-68AAF8ABF98F}" destId="{87718ACE-72D4-684F-9C5D-1ACFAC271468}" srcOrd="0" destOrd="0" presId="urn:microsoft.com/office/officeart/2005/8/layout/process2"/>
    <dgm:cxn modelId="{B383659F-83D1-5A46-BC51-92214C89A247}" type="presOf" srcId="{2CE00AEF-54F6-DB4C-BF52-D7F4A8577B8A}" destId="{1ABA42B9-648C-A74C-B94C-C68226F5D090}" srcOrd="0" destOrd="0" presId="urn:microsoft.com/office/officeart/2005/8/layout/process2"/>
    <dgm:cxn modelId="{0E6C08A5-DF06-334B-8333-6C13876508A2}" type="presOf" srcId="{2CE00AEF-54F6-DB4C-BF52-D7F4A8577B8A}" destId="{F9879DB7-D77B-2241-8E61-0DD8EB147C47}" srcOrd="1" destOrd="0" presId="urn:microsoft.com/office/officeart/2005/8/layout/process2"/>
    <dgm:cxn modelId="{5880F8A9-B83E-3446-AEF3-D23FAF4CC951}" srcId="{99A0B4F5-C19A-8949-8453-E1595FB8A7A5}" destId="{73942A3B-5D33-0249-83B5-0DEC20A28235}" srcOrd="3" destOrd="0" parTransId="{E88C59EA-CD4B-CD40-9A5F-FFE5F80DA930}" sibTransId="{8FA09AEE-4920-B340-A524-68AAF8ABF98F}"/>
    <dgm:cxn modelId="{EFB0E1EC-05EE-1C4A-84D5-D1EEB8973CD5}" type="presOf" srcId="{15122DA3-3FA0-4D44-B31C-3F5BDA42DF6F}" destId="{9E9C4229-2514-524C-90FA-199F4BD6D1E9}" srcOrd="0" destOrd="0" presId="urn:microsoft.com/office/officeart/2005/8/layout/process2"/>
    <dgm:cxn modelId="{1AC4816E-9B42-7B4A-82B0-F359C8CA6E4F}" srcId="{99A0B4F5-C19A-8949-8453-E1595FB8A7A5}" destId="{60DBBD76-AD4F-DA44-95FA-77E696E0D952}" srcOrd="1" destOrd="0" parTransId="{F0FFE233-F5F6-FD44-98E6-04575B8CA8B0}" sibTransId="{2CE00AEF-54F6-DB4C-BF52-D7F4A8577B8A}"/>
    <dgm:cxn modelId="{88A6D0C1-3A6E-9F4F-AF9C-BAB5637DBF7C}" type="presOf" srcId="{369EFE23-1A66-E143-A5F3-B83812FC09AF}" destId="{49AD648E-0C4D-974A-B04E-60BCABE52EBE}" srcOrd="0" destOrd="0" presId="urn:microsoft.com/office/officeart/2005/8/layout/process2"/>
    <dgm:cxn modelId="{A1EA990B-361C-C349-AF9D-7BC1E6A19451}" type="presParOf" srcId="{7BF252FE-ADC4-B749-B529-4B46506D75B9}" destId="{9DB1EE41-28BB-CF40-A2E1-C1472612B009}" srcOrd="0" destOrd="0" presId="urn:microsoft.com/office/officeart/2005/8/layout/process2"/>
    <dgm:cxn modelId="{E65ACC07-749C-F947-8DFB-FCDC236414B9}" type="presParOf" srcId="{7BF252FE-ADC4-B749-B529-4B46506D75B9}" destId="{4A03B039-E9EA-0E4E-A667-DC6D3ED849F0}" srcOrd="1" destOrd="0" presId="urn:microsoft.com/office/officeart/2005/8/layout/process2"/>
    <dgm:cxn modelId="{8AD56C9B-999E-BB4D-8E17-7633C5FFFAC4}" type="presParOf" srcId="{4A03B039-E9EA-0E4E-A667-DC6D3ED849F0}" destId="{38BDA58B-7C94-A54A-95E2-55CBA9E190AF}" srcOrd="0" destOrd="0" presId="urn:microsoft.com/office/officeart/2005/8/layout/process2"/>
    <dgm:cxn modelId="{324027BF-D7EB-9049-8B33-6B9F60AFCD89}" type="presParOf" srcId="{7BF252FE-ADC4-B749-B529-4B46506D75B9}" destId="{C1143482-CF2A-964B-92D8-3C1B4308C722}" srcOrd="2" destOrd="0" presId="urn:microsoft.com/office/officeart/2005/8/layout/process2"/>
    <dgm:cxn modelId="{456EAB68-3C3F-4A4A-B518-829546942A31}" type="presParOf" srcId="{7BF252FE-ADC4-B749-B529-4B46506D75B9}" destId="{1ABA42B9-648C-A74C-B94C-C68226F5D090}" srcOrd="3" destOrd="0" presId="urn:microsoft.com/office/officeart/2005/8/layout/process2"/>
    <dgm:cxn modelId="{F32617B8-8B2B-4840-94F0-7F7CC2B62179}" type="presParOf" srcId="{1ABA42B9-648C-A74C-B94C-C68226F5D090}" destId="{F9879DB7-D77B-2241-8E61-0DD8EB147C47}" srcOrd="0" destOrd="0" presId="urn:microsoft.com/office/officeart/2005/8/layout/process2"/>
    <dgm:cxn modelId="{AB3C3576-79A3-EF4C-A714-478E3F32757C}" type="presParOf" srcId="{7BF252FE-ADC4-B749-B529-4B46506D75B9}" destId="{1D5F2392-1364-D142-A8E1-C2314F5A6F29}" srcOrd="4" destOrd="0" presId="urn:microsoft.com/office/officeart/2005/8/layout/process2"/>
    <dgm:cxn modelId="{649C76CC-8D49-4842-B9D1-97ABDE9CB4C8}" type="presParOf" srcId="{7BF252FE-ADC4-B749-B529-4B46506D75B9}" destId="{9E9C4229-2514-524C-90FA-199F4BD6D1E9}" srcOrd="5" destOrd="0" presId="urn:microsoft.com/office/officeart/2005/8/layout/process2"/>
    <dgm:cxn modelId="{1B897DC7-82FA-FF47-AB58-6F06F299339E}" type="presParOf" srcId="{9E9C4229-2514-524C-90FA-199F4BD6D1E9}" destId="{33FDA061-5F0A-5A4A-9FBF-ACD061D8F9BD}" srcOrd="0" destOrd="0" presId="urn:microsoft.com/office/officeart/2005/8/layout/process2"/>
    <dgm:cxn modelId="{DE0615B8-6F22-FE4A-A3EB-C7452F12255E}" type="presParOf" srcId="{7BF252FE-ADC4-B749-B529-4B46506D75B9}" destId="{D502D0D1-1C4B-BB4E-BB68-987B34A1C2AB}" srcOrd="6" destOrd="0" presId="urn:microsoft.com/office/officeart/2005/8/layout/process2"/>
    <dgm:cxn modelId="{B4A02440-CE92-184C-A9A1-97F69591BAFC}" type="presParOf" srcId="{7BF252FE-ADC4-B749-B529-4B46506D75B9}" destId="{87718ACE-72D4-684F-9C5D-1ACFAC271468}" srcOrd="7" destOrd="0" presId="urn:microsoft.com/office/officeart/2005/8/layout/process2"/>
    <dgm:cxn modelId="{2D616567-D353-E043-B71A-3BEFC255061C}" type="presParOf" srcId="{87718ACE-72D4-684F-9C5D-1ACFAC271468}" destId="{20EAB64D-6B93-6949-A7CA-E382A6EAA3DA}" srcOrd="0" destOrd="0" presId="urn:microsoft.com/office/officeart/2005/8/layout/process2"/>
    <dgm:cxn modelId="{06631FAA-72B8-0F45-BD84-77822878D049}" type="presParOf" srcId="{7BF252FE-ADC4-B749-B529-4B46506D75B9}" destId="{63DD018B-6021-224E-BB6E-2253407930ED}" srcOrd="8" destOrd="0" presId="urn:microsoft.com/office/officeart/2005/8/layout/process2"/>
    <dgm:cxn modelId="{447C646E-A1D6-D645-8271-E0B90711E930}" type="presParOf" srcId="{7BF252FE-ADC4-B749-B529-4B46506D75B9}" destId="{49AD648E-0C4D-974A-B04E-60BCABE52EBE}" srcOrd="9" destOrd="0" presId="urn:microsoft.com/office/officeart/2005/8/layout/process2"/>
    <dgm:cxn modelId="{68DF2D36-68A3-EC46-8615-AFA03CCE9454}" type="presParOf" srcId="{49AD648E-0C4D-974A-B04E-60BCABE52EBE}" destId="{53595BAA-5B6C-C442-8646-5AD5F74873FD}" srcOrd="0" destOrd="0" presId="urn:microsoft.com/office/officeart/2005/8/layout/process2"/>
    <dgm:cxn modelId="{2BBB9F64-762F-9746-A67B-01486F493960}" type="presParOf" srcId="{7BF252FE-ADC4-B749-B529-4B46506D75B9}" destId="{563A0AD5-480F-6940-A821-9CB31B13F406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A0B4F5-C19A-8949-8453-E1595FB8A7A5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</dgm:pt>
    <dgm:pt modelId="{AB179BD2-1137-EF40-A1DE-503CA6C9FCF2}">
      <dgm:prSet phldrT="[Text]"/>
      <dgm:spPr/>
      <dgm:t>
        <a:bodyPr/>
        <a:lstStyle/>
        <a:p>
          <a:r>
            <a:rPr lang="en-US" dirty="0" smtClean="0"/>
            <a:t>Transform</a:t>
          </a:r>
          <a:endParaRPr lang="en-US" dirty="0"/>
        </a:p>
      </dgm:t>
    </dgm:pt>
    <dgm:pt modelId="{C1E31E49-4BCF-104A-B67F-2CB05D16987D}" type="parTrans" cxnId="{8CAB7498-5D1C-D54E-8FEA-8EB6A867CF20}">
      <dgm:prSet/>
      <dgm:spPr/>
      <dgm:t>
        <a:bodyPr/>
        <a:lstStyle/>
        <a:p>
          <a:endParaRPr lang="en-US"/>
        </a:p>
      </dgm:t>
    </dgm:pt>
    <dgm:pt modelId="{D43281B4-9AB1-404B-B79F-161DFF234607}" type="sibTrans" cxnId="{8CAB7498-5D1C-D54E-8FEA-8EB6A867CF20}">
      <dgm:prSet/>
      <dgm:spPr/>
      <dgm:t>
        <a:bodyPr/>
        <a:lstStyle/>
        <a:p>
          <a:endParaRPr lang="en-US"/>
        </a:p>
      </dgm:t>
    </dgm:pt>
    <dgm:pt modelId="{60DBBD76-AD4F-DA44-95FA-77E696E0D952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Clip</a:t>
          </a:r>
          <a:endParaRPr lang="en-US" dirty="0"/>
        </a:p>
      </dgm:t>
    </dgm:pt>
    <dgm:pt modelId="{F0FFE233-F5F6-FD44-98E6-04575B8CA8B0}" type="parTrans" cxnId="{1AC4816E-9B42-7B4A-82B0-F359C8CA6E4F}">
      <dgm:prSet/>
      <dgm:spPr/>
      <dgm:t>
        <a:bodyPr/>
        <a:lstStyle/>
        <a:p>
          <a:endParaRPr lang="en-US"/>
        </a:p>
      </dgm:t>
    </dgm:pt>
    <dgm:pt modelId="{2CE00AEF-54F6-DB4C-BF52-D7F4A8577B8A}" type="sibTrans" cxnId="{1AC4816E-9B42-7B4A-82B0-F359C8CA6E4F}">
      <dgm:prSet/>
      <dgm:spPr/>
      <dgm:t>
        <a:bodyPr/>
        <a:lstStyle/>
        <a:p>
          <a:endParaRPr lang="en-US"/>
        </a:p>
      </dgm:t>
    </dgm:pt>
    <dgm:pt modelId="{380F7BBA-332C-2141-93EC-1D2FDC0EF346}">
      <dgm:prSet phldrT="[Text]"/>
      <dgm:spPr/>
      <dgm:t>
        <a:bodyPr/>
        <a:lstStyle/>
        <a:p>
          <a:r>
            <a:rPr lang="en-US" dirty="0" smtClean="0"/>
            <a:t>Rasterize</a:t>
          </a:r>
          <a:endParaRPr lang="en-US" dirty="0"/>
        </a:p>
      </dgm:t>
    </dgm:pt>
    <dgm:pt modelId="{3EBEF9D8-417A-0F45-A535-2585761428B4}" type="parTrans" cxnId="{756DBB77-9700-F443-A7B1-BBF3B5F35551}">
      <dgm:prSet/>
      <dgm:spPr/>
      <dgm:t>
        <a:bodyPr/>
        <a:lstStyle/>
        <a:p>
          <a:endParaRPr lang="en-US"/>
        </a:p>
      </dgm:t>
    </dgm:pt>
    <dgm:pt modelId="{15122DA3-3FA0-4D44-B31C-3F5BDA42DF6F}" type="sibTrans" cxnId="{756DBB77-9700-F443-A7B1-BBF3B5F35551}">
      <dgm:prSet/>
      <dgm:spPr/>
      <dgm:t>
        <a:bodyPr/>
        <a:lstStyle/>
        <a:p>
          <a:endParaRPr lang="en-US"/>
        </a:p>
      </dgm:t>
    </dgm:pt>
    <dgm:pt modelId="{73942A3B-5D33-0249-83B5-0DEC20A28235}">
      <dgm:prSet phldrT="[Text]"/>
      <dgm:spPr/>
      <dgm:t>
        <a:bodyPr/>
        <a:lstStyle/>
        <a:p>
          <a:r>
            <a:rPr lang="en-US" dirty="0" smtClean="0"/>
            <a:t>Shade</a:t>
          </a:r>
          <a:endParaRPr lang="en-US" dirty="0"/>
        </a:p>
      </dgm:t>
    </dgm:pt>
    <dgm:pt modelId="{E88C59EA-CD4B-CD40-9A5F-FFE5F80DA930}" type="parTrans" cxnId="{5880F8A9-B83E-3446-AEF3-D23FAF4CC951}">
      <dgm:prSet/>
      <dgm:spPr/>
      <dgm:t>
        <a:bodyPr/>
        <a:lstStyle/>
        <a:p>
          <a:endParaRPr lang="en-US"/>
        </a:p>
      </dgm:t>
    </dgm:pt>
    <dgm:pt modelId="{8FA09AEE-4920-B340-A524-68AAF8ABF98F}" type="sibTrans" cxnId="{5880F8A9-B83E-3446-AEF3-D23FAF4CC951}">
      <dgm:prSet/>
      <dgm:spPr/>
      <dgm:t>
        <a:bodyPr/>
        <a:lstStyle/>
        <a:p>
          <a:endParaRPr lang="en-US"/>
        </a:p>
      </dgm:t>
    </dgm:pt>
    <dgm:pt modelId="{486A27E4-E189-3D4E-A2F4-200EE4C8E3DF}">
      <dgm:prSet phldrT="[Text]"/>
      <dgm:spPr/>
      <dgm:t>
        <a:bodyPr/>
        <a:lstStyle/>
        <a:p>
          <a:r>
            <a:rPr lang="en-US" dirty="0" smtClean="0"/>
            <a:t>Visibility/Blend</a:t>
          </a:r>
          <a:endParaRPr lang="en-US" dirty="0"/>
        </a:p>
      </dgm:t>
    </dgm:pt>
    <dgm:pt modelId="{C9116DC6-9C4A-C24A-B432-BDB071FFA1A6}" type="parTrans" cxnId="{50230654-D7FC-2E4E-A7DC-5BD1B0C69627}">
      <dgm:prSet/>
      <dgm:spPr/>
      <dgm:t>
        <a:bodyPr/>
        <a:lstStyle/>
        <a:p>
          <a:endParaRPr lang="en-US"/>
        </a:p>
      </dgm:t>
    </dgm:pt>
    <dgm:pt modelId="{369EFE23-1A66-E143-A5F3-B83812FC09AF}" type="sibTrans" cxnId="{50230654-D7FC-2E4E-A7DC-5BD1B0C69627}">
      <dgm:prSet/>
      <dgm:spPr/>
      <dgm:t>
        <a:bodyPr/>
        <a:lstStyle/>
        <a:p>
          <a:endParaRPr lang="en-US"/>
        </a:p>
      </dgm:t>
    </dgm:pt>
    <dgm:pt modelId="{6323FA16-F146-DA4B-B98D-0B8A0634081D}">
      <dgm:prSet phldrT="[Text]"/>
      <dgm:spPr/>
      <dgm:t>
        <a:bodyPr/>
        <a:lstStyle/>
        <a:p>
          <a:r>
            <a:rPr lang="en-US" dirty="0" smtClean="0"/>
            <a:t>Display</a:t>
          </a:r>
          <a:endParaRPr lang="en-US" dirty="0"/>
        </a:p>
      </dgm:t>
    </dgm:pt>
    <dgm:pt modelId="{E1C6DEEE-66BD-7141-B25C-AB7B1588C304}" type="parTrans" cxnId="{11C76726-A351-4847-94DF-02869981DE76}">
      <dgm:prSet/>
      <dgm:spPr/>
      <dgm:t>
        <a:bodyPr/>
        <a:lstStyle/>
        <a:p>
          <a:endParaRPr lang="en-US"/>
        </a:p>
      </dgm:t>
    </dgm:pt>
    <dgm:pt modelId="{D80C4495-CA17-9D46-9172-62B1DF2C6F0F}" type="sibTrans" cxnId="{11C76726-A351-4847-94DF-02869981DE76}">
      <dgm:prSet/>
      <dgm:spPr/>
      <dgm:t>
        <a:bodyPr/>
        <a:lstStyle/>
        <a:p>
          <a:endParaRPr lang="en-US"/>
        </a:p>
      </dgm:t>
    </dgm:pt>
    <dgm:pt modelId="{7BF252FE-ADC4-B749-B529-4B46506D75B9}" type="pres">
      <dgm:prSet presAssocID="{99A0B4F5-C19A-8949-8453-E1595FB8A7A5}" presName="linearFlow" presStyleCnt="0">
        <dgm:presLayoutVars>
          <dgm:resizeHandles val="exact"/>
        </dgm:presLayoutVars>
      </dgm:prSet>
      <dgm:spPr/>
    </dgm:pt>
    <dgm:pt modelId="{9DB1EE41-28BB-CF40-A2E1-C1472612B009}" type="pres">
      <dgm:prSet presAssocID="{AB179BD2-1137-EF40-A1DE-503CA6C9FCF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03B039-E9EA-0E4E-A667-DC6D3ED849F0}" type="pres">
      <dgm:prSet presAssocID="{D43281B4-9AB1-404B-B79F-161DFF234607}" presName="sibTrans" presStyleLbl="sibTrans2D1" presStyleIdx="0" presStyleCnt="5"/>
      <dgm:spPr/>
      <dgm:t>
        <a:bodyPr/>
        <a:lstStyle/>
        <a:p>
          <a:endParaRPr lang="en-US"/>
        </a:p>
      </dgm:t>
    </dgm:pt>
    <dgm:pt modelId="{38BDA58B-7C94-A54A-95E2-55CBA9E190AF}" type="pres">
      <dgm:prSet presAssocID="{D43281B4-9AB1-404B-B79F-161DFF234607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C1143482-CF2A-964B-92D8-3C1B4308C722}" type="pres">
      <dgm:prSet presAssocID="{60DBBD76-AD4F-DA44-95FA-77E696E0D952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BA42B9-648C-A74C-B94C-C68226F5D090}" type="pres">
      <dgm:prSet presAssocID="{2CE00AEF-54F6-DB4C-BF52-D7F4A8577B8A}" presName="sibTrans" presStyleLbl="sibTrans2D1" presStyleIdx="1" presStyleCnt="5"/>
      <dgm:spPr/>
      <dgm:t>
        <a:bodyPr/>
        <a:lstStyle/>
        <a:p>
          <a:endParaRPr lang="en-US"/>
        </a:p>
      </dgm:t>
    </dgm:pt>
    <dgm:pt modelId="{F9879DB7-D77B-2241-8E61-0DD8EB147C47}" type="pres">
      <dgm:prSet presAssocID="{2CE00AEF-54F6-DB4C-BF52-D7F4A8577B8A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1D5F2392-1364-D142-A8E1-C2314F5A6F29}" type="pres">
      <dgm:prSet presAssocID="{380F7BBA-332C-2141-93EC-1D2FDC0EF34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9C4229-2514-524C-90FA-199F4BD6D1E9}" type="pres">
      <dgm:prSet presAssocID="{15122DA3-3FA0-4D44-B31C-3F5BDA42DF6F}" presName="sibTrans" presStyleLbl="sibTrans2D1" presStyleIdx="2" presStyleCnt="5"/>
      <dgm:spPr/>
      <dgm:t>
        <a:bodyPr/>
        <a:lstStyle/>
        <a:p>
          <a:endParaRPr lang="en-US"/>
        </a:p>
      </dgm:t>
    </dgm:pt>
    <dgm:pt modelId="{33FDA061-5F0A-5A4A-9FBF-ACD061D8F9BD}" type="pres">
      <dgm:prSet presAssocID="{15122DA3-3FA0-4D44-B31C-3F5BDA42DF6F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D502D0D1-1C4B-BB4E-BB68-987B34A1C2AB}" type="pres">
      <dgm:prSet presAssocID="{73942A3B-5D33-0249-83B5-0DEC20A2823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718ACE-72D4-684F-9C5D-1ACFAC271468}" type="pres">
      <dgm:prSet presAssocID="{8FA09AEE-4920-B340-A524-68AAF8ABF98F}" presName="sibTrans" presStyleLbl="sibTrans2D1" presStyleIdx="3" presStyleCnt="5"/>
      <dgm:spPr/>
      <dgm:t>
        <a:bodyPr/>
        <a:lstStyle/>
        <a:p>
          <a:endParaRPr lang="en-US"/>
        </a:p>
      </dgm:t>
    </dgm:pt>
    <dgm:pt modelId="{20EAB64D-6B93-6949-A7CA-E382A6EAA3DA}" type="pres">
      <dgm:prSet presAssocID="{8FA09AEE-4920-B340-A524-68AAF8ABF98F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63DD018B-6021-224E-BB6E-2253407930ED}" type="pres">
      <dgm:prSet presAssocID="{486A27E4-E189-3D4E-A2F4-200EE4C8E3D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AD648E-0C4D-974A-B04E-60BCABE52EBE}" type="pres">
      <dgm:prSet presAssocID="{369EFE23-1A66-E143-A5F3-B83812FC09AF}" presName="sibTrans" presStyleLbl="sibTrans2D1" presStyleIdx="4" presStyleCnt="5"/>
      <dgm:spPr/>
      <dgm:t>
        <a:bodyPr/>
        <a:lstStyle/>
        <a:p>
          <a:endParaRPr lang="en-US"/>
        </a:p>
      </dgm:t>
    </dgm:pt>
    <dgm:pt modelId="{53595BAA-5B6C-C442-8646-5AD5F74873FD}" type="pres">
      <dgm:prSet presAssocID="{369EFE23-1A66-E143-A5F3-B83812FC09AF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563A0AD5-480F-6940-A821-9CB31B13F406}" type="pres">
      <dgm:prSet presAssocID="{6323FA16-F146-DA4B-B98D-0B8A0634081D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AB7498-5D1C-D54E-8FEA-8EB6A867CF20}" srcId="{99A0B4F5-C19A-8949-8453-E1595FB8A7A5}" destId="{AB179BD2-1137-EF40-A1DE-503CA6C9FCF2}" srcOrd="0" destOrd="0" parTransId="{C1E31E49-4BCF-104A-B67F-2CB05D16987D}" sibTransId="{D43281B4-9AB1-404B-B79F-161DFF234607}"/>
    <dgm:cxn modelId="{7C853B96-37DB-0A44-AD17-F281E7E0F357}" type="presOf" srcId="{369EFE23-1A66-E143-A5F3-B83812FC09AF}" destId="{49AD648E-0C4D-974A-B04E-60BCABE52EBE}" srcOrd="0" destOrd="0" presId="urn:microsoft.com/office/officeart/2005/8/layout/process2"/>
    <dgm:cxn modelId="{50230654-D7FC-2E4E-A7DC-5BD1B0C69627}" srcId="{99A0B4F5-C19A-8949-8453-E1595FB8A7A5}" destId="{486A27E4-E189-3D4E-A2F4-200EE4C8E3DF}" srcOrd="4" destOrd="0" parTransId="{C9116DC6-9C4A-C24A-B432-BDB071FFA1A6}" sibTransId="{369EFE23-1A66-E143-A5F3-B83812FC09AF}"/>
    <dgm:cxn modelId="{9CB01E30-EF6C-0A45-B0E2-1802800418BD}" type="presOf" srcId="{486A27E4-E189-3D4E-A2F4-200EE4C8E3DF}" destId="{63DD018B-6021-224E-BB6E-2253407930ED}" srcOrd="0" destOrd="0" presId="urn:microsoft.com/office/officeart/2005/8/layout/process2"/>
    <dgm:cxn modelId="{AEFE1E10-9632-7A47-B26C-6B1BE89D5A24}" type="presOf" srcId="{8FA09AEE-4920-B340-A524-68AAF8ABF98F}" destId="{87718ACE-72D4-684F-9C5D-1ACFAC271468}" srcOrd="0" destOrd="0" presId="urn:microsoft.com/office/officeart/2005/8/layout/process2"/>
    <dgm:cxn modelId="{16C1A7DF-FF79-274C-9E50-300D45118EC1}" type="presOf" srcId="{380F7BBA-332C-2141-93EC-1D2FDC0EF346}" destId="{1D5F2392-1364-D142-A8E1-C2314F5A6F29}" srcOrd="0" destOrd="0" presId="urn:microsoft.com/office/officeart/2005/8/layout/process2"/>
    <dgm:cxn modelId="{E57C32CC-DF21-0145-8B0B-B4F827060A25}" type="presOf" srcId="{60DBBD76-AD4F-DA44-95FA-77E696E0D952}" destId="{C1143482-CF2A-964B-92D8-3C1B4308C722}" srcOrd="0" destOrd="0" presId="urn:microsoft.com/office/officeart/2005/8/layout/process2"/>
    <dgm:cxn modelId="{BAE04944-DA0F-7348-8CD4-9F122100748C}" type="presOf" srcId="{2CE00AEF-54F6-DB4C-BF52-D7F4A8577B8A}" destId="{1ABA42B9-648C-A74C-B94C-C68226F5D090}" srcOrd="0" destOrd="0" presId="urn:microsoft.com/office/officeart/2005/8/layout/process2"/>
    <dgm:cxn modelId="{2109903D-5960-DA47-808E-3D8E760EB471}" type="presOf" srcId="{15122DA3-3FA0-4D44-B31C-3F5BDA42DF6F}" destId="{9E9C4229-2514-524C-90FA-199F4BD6D1E9}" srcOrd="0" destOrd="0" presId="urn:microsoft.com/office/officeart/2005/8/layout/process2"/>
    <dgm:cxn modelId="{58D68788-93AC-D14F-B798-225F7452C8D8}" type="presOf" srcId="{AB179BD2-1137-EF40-A1DE-503CA6C9FCF2}" destId="{9DB1EE41-28BB-CF40-A2E1-C1472612B009}" srcOrd="0" destOrd="0" presId="urn:microsoft.com/office/officeart/2005/8/layout/process2"/>
    <dgm:cxn modelId="{8FC4A494-BF7A-FB46-B353-20EFFD7D2891}" type="presOf" srcId="{D43281B4-9AB1-404B-B79F-161DFF234607}" destId="{38BDA58B-7C94-A54A-95E2-55CBA9E190AF}" srcOrd="1" destOrd="0" presId="urn:microsoft.com/office/officeart/2005/8/layout/process2"/>
    <dgm:cxn modelId="{11C76726-A351-4847-94DF-02869981DE76}" srcId="{99A0B4F5-C19A-8949-8453-E1595FB8A7A5}" destId="{6323FA16-F146-DA4B-B98D-0B8A0634081D}" srcOrd="5" destOrd="0" parTransId="{E1C6DEEE-66BD-7141-B25C-AB7B1588C304}" sibTransId="{D80C4495-CA17-9D46-9172-62B1DF2C6F0F}"/>
    <dgm:cxn modelId="{756DBB77-9700-F443-A7B1-BBF3B5F35551}" srcId="{99A0B4F5-C19A-8949-8453-E1595FB8A7A5}" destId="{380F7BBA-332C-2141-93EC-1D2FDC0EF346}" srcOrd="2" destOrd="0" parTransId="{3EBEF9D8-417A-0F45-A535-2585761428B4}" sibTransId="{15122DA3-3FA0-4D44-B31C-3F5BDA42DF6F}"/>
    <dgm:cxn modelId="{02D40F7A-EEAB-E14F-B32E-D73654CF3729}" type="presOf" srcId="{369EFE23-1A66-E143-A5F3-B83812FC09AF}" destId="{53595BAA-5B6C-C442-8646-5AD5F74873FD}" srcOrd="1" destOrd="0" presId="urn:microsoft.com/office/officeart/2005/8/layout/process2"/>
    <dgm:cxn modelId="{9EE27B49-D29B-1448-B4FA-625F4873F00C}" type="presOf" srcId="{8FA09AEE-4920-B340-A524-68AAF8ABF98F}" destId="{20EAB64D-6B93-6949-A7CA-E382A6EAA3DA}" srcOrd="1" destOrd="0" presId="urn:microsoft.com/office/officeart/2005/8/layout/process2"/>
    <dgm:cxn modelId="{D439129B-2B32-4341-845B-979BD9B74EFD}" type="presOf" srcId="{99A0B4F5-C19A-8949-8453-E1595FB8A7A5}" destId="{7BF252FE-ADC4-B749-B529-4B46506D75B9}" srcOrd="0" destOrd="0" presId="urn:microsoft.com/office/officeart/2005/8/layout/process2"/>
    <dgm:cxn modelId="{48D5F31E-7F80-1E48-B929-8B5B6A73E89B}" type="presOf" srcId="{73942A3B-5D33-0249-83B5-0DEC20A28235}" destId="{D502D0D1-1C4B-BB4E-BB68-987B34A1C2AB}" srcOrd="0" destOrd="0" presId="urn:microsoft.com/office/officeart/2005/8/layout/process2"/>
    <dgm:cxn modelId="{572BEBFF-691C-564D-939E-D49812AFC309}" type="presOf" srcId="{6323FA16-F146-DA4B-B98D-0B8A0634081D}" destId="{563A0AD5-480F-6940-A821-9CB31B13F406}" srcOrd="0" destOrd="0" presId="urn:microsoft.com/office/officeart/2005/8/layout/process2"/>
    <dgm:cxn modelId="{2EE2CF2C-E48E-7542-B64A-73FA8F564582}" type="presOf" srcId="{15122DA3-3FA0-4D44-B31C-3F5BDA42DF6F}" destId="{33FDA061-5F0A-5A4A-9FBF-ACD061D8F9BD}" srcOrd="1" destOrd="0" presId="urn:microsoft.com/office/officeart/2005/8/layout/process2"/>
    <dgm:cxn modelId="{9BF56648-D7A1-324D-8A29-FEA1ECFB4F21}" type="presOf" srcId="{2CE00AEF-54F6-DB4C-BF52-D7F4A8577B8A}" destId="{F9879DB7-D77B-2241-8E61-0DD8EB147C47}" srcOrd="1" destOrd="0" presId="urn:microsoft.com/office/officeart/2005/8/layout/process2"/>
    <dgm:cxn modelId="{D01FE15D-9F9D-8A48-B09C-EDCE8187373D}" type="presOf" srcId="{D43281B4-9AB1-404B-B79F-161DFF234607}" destId="{4A03B039-E9EA-0E4E-A667-DC6D3ED849F0}" srcOrd="0" destOrd="0" presId="urn:microsoft.com/office/officeart/2005/8/layout/process2"/>
    <dgm:cxn modelId="{5880F8A9-B83E-3446-AEF3-D23FAF4CC951}" srcId="{99A0B4F5-C19A-8949-8453-E1595FB8A7A5}" destId="{73942A3B-5D33-0249-83B5-0DEC20A28235}" srcOrd="3" destOrd="0" parTransId="{E88C59EA-CD4B-CD40-9A5F-FFE5F80DA930}" sibTransId="{8FA09AEE-4920-B340-A524-68AAF8ABF98F}"/>
    <dgm:cxn modelId="{1AC4816E-9B42-7B4A-82B0-F359C8CA6E4F}" srcId="{99A0B4F5-C19A-8949-8453-E1595FB8A7A5}" destId="{60DBBD76-AD4F-DA44-95FA-77E696E0D952}" srcOrd="1" destOrd="0" parTransId="{F0FFE233-F5F6-FD44-98E6-04575B8CA8B0}" sibTransId="{2CE00AEF-54F6-DB4C-BF52-D7F4A8577B8A}"/>
    <dgm:cxn modelId="{2AD893B2-68AB-9B42-89CA-542331E7CF4A}" type="presParOf" srcId="{7BF252FE-ADC4-B749-B529-4B46506D75B9}" destId="{9DB1EE41-28BB-CF40-A2E1-C1472612B009}" srcOrd="0" destOrd="0" presId="urn:microsoft.com/office/officeart/2005/8/layout/process2"/>
    <dgm:cxn modelId="{F7809D8F-6240-0E42-88A9-0268F81C4AFC}" type="presParOf" srcId="{7BF252FE-ADC4-B749-B529-4B46506D75B9}" destId="{4A03B039-E9EA-0E4E-A667-DC6D3ED849F0}" srcOrd="1" destOrd="0" presId="urn:microsoft.com/office/officeart/2005/8/layout/process2"/>
    <dgm:cxn modelId="{F6AF0224-F0EA-A243-900C-CD31E91A8F7D}" type="presParOf" srcId="{4A03B039-E9EA-0E4E-A667-DC6D3ED849F0}" destId="{38BDA58B-7C94-A54A-95E2-55CBA9E190AF}" srcOrd="0" destOrd="0" presId="urn:microsoft.com/office/officeart/2005/8/layout/process2"/>
    <dgm:cxn modelId="{18623E1C-4B67-0740-B8B3-7E4B34ADD0FC}" type="presParOf" srcId="{7BF252FE-ADC4-B749-B529-4B46506D75B9}" destId="{C1143482-CF2A-964B-92D8-3C1B4308C722}" srcOrd="2" destOrd="0" presId="urn:microsoft.com/office/officeart/2005/8/layout/process2"/>
    <dgm:cxn modelId="{AEA1F2F3-1579-0F44-B9DB-95025BA0822A}" type="presParOf" srcId="{7BF252FE-ADC4-B749-B529-4B46506D75B9}" destId="{1ABA42B9-648C-A74C-B94C-C68226F5D090}" srcOrd="3" destOrd="0" presId="urn:microsoft.com/office/officeart/2005/8/layout/process2"/>
    <dgm:cxn modelId="{279EA4AF-660C-8941-B62C-31C35DDC0BC6}" type="presParOf" srcId="{1ABA42B9-648C-A74C-B94C-C68226F5D090}" destId="{F9879DB7-D77B-2241-8E61-0DD8EB147C47}" srcOrd="0" destOrd="0" presId="urn:microsoft.com/office/officeart/2005/8/layout/process2"/>
    <dgm:cxn modelId="{02958532-C436-8E4C-BF14-727E8887FAAE}" type="presParOf" srcId="{7BF252FE-ADC4-B749-B529-4B46506D75B9}" destId="{1D5F2392-1364-D142-A8E1-C2314F5A6F29}" srcOrd="4" destOrd="0" presId="urn:microsoft.com/office/officeart/2005/8/layout/process2"/>
    <dgm:cxn modelId="{5E8C52CB-1133-BA46-9BCC-52DE1B2E13D9}" type="presParOf" srcId="{7BF252FE-ADC4-B749-B529-4B46506D75B9}" destId="{9E9C4229-2514-524C-90FA-199F4BD6D1E9}" srcOrd="5" destOrd="0" presId="urn:microsoft.com/office/officeart/2005/8/layout/process2"/>
    <dgm:cxn modelId="{3FA345FD-728F-164F-9257-B70051859B61}" type="presParOf" srcId="{9E9C4229-2514-524C-90FA-199F4BD6D1E9}" destId="{33FDA061-5F0A-5A4A-9FBF-ACD061D8F9BD}" srcOrd="0" destOrd="0" presId="urn:microsoft.com/office/officeart/2005/8/layout/process2"/>
    <dgm:cxn modelId="{E93B3AED-5A0E-4341-8543-8E001B4A675A}" type="presParOf" srcId="{7BF252FE-ADC4-B749-B529-4B46506D75B9}" destId="{D502D0D1-1C4B-BB4E-BB68-987B34A1C2AB}" srcOrd="6" destOrd="0" presId="urn:microsoft.com/office/officeart/2005/8/layout/process2"/>
    <dgm:cxn modelId="{F1A04E10-098F-BF4A-8301-7FF0288DB17D}" type="presParOf" srcId="{7BF252FE-ADC4-B749-B529-4B46506D75B9}" destId="{87718ACE-72D4-684F-9C5D-1ACFAC271468}" srcOrd="7" destOrd="0" presId="urn:microsoft.com/office/officeart/2005/8/layout/process2"/>
    <dgm:cxn modelId="{DC015495-7D06-1945-9B4E-C4335A9C7B32}" type="presParOf" srcId="{87718ACE-72D4-684F-9C5D-1ACFAC271468}" destId="{20EAB64D-6B93-6949-A7CA-E382A6EAA3DA}" srcOrd="0" destOrd="0" presId="urn:microsoft.com/office/officeart/2005/8/layout/process2"/>
    <dgm:cxn modelId="{159C1527-2DB5-4345-915A-DD1DF8667EE1}" type="presParOf" srcId="{7BF252FE-ADC4-B749-B529-4B46506D75B9}" destId="{63DD018B-6021-224E-BB6E-2253407930ED}" srcOrd="8" destOrd="0" presId="urn:microsoft.com/office/officeart/2005/8/layout/process2"/>
    <dgm:cxn modelId="{95394824-8653-1C41-8338-8F19FB961B18}" type="presParOf" srcId="{7BF252FE-ADC4-B749-B529-4B46506D75B9}" destId="{49AD648E-0C4D-974A-B04E-60BCABE52EBE}" srcOrd="9" destOrd="0" presId="urn:microsoft.com/office/officeart/2005/8/layout/process2"/>
    <dgm:cxn modelId="{7F51EDF9-6FFE-1A4D-8E6C-4A2C458CAC72}" type="presParOf" srcId="{49AD648E-0C4D-974A-B04E-60BCABE52EBE}" destId="{53595BAA-5B6C-C442-8646-5AD5F74873FD}" srcOrd="0" destOrd="0" presId="urn:microsoft.com/office/officeart/2005/8/layout/process2"/>
    <dgm:cxn modelId="{CB4F9892-0F8C-924E-86F2-BDF966A18C68}" type="presParOf" srcId="{7BF252FE-ADC4-B749-B529-4B46506D75B9}" destId="{563A0AD5-480F-6940-A821-9CB31B13F406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A0B4F5-C19A-8949-8453-E1595FB8A7A5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</dgm:pt>
    <dgm:pt modelId="{AB179BD2-1137-EF40-A1DE-503CA6C9FCF2}">
      <dgm:prSet phldrT="[Text]"/>
      <dgm:spPr/>
      <dgm:t>
        <a:bodyPr/>
        <a:lstStyle/>
        <a:p>
          <a:r>
            <a:rPr lang="en-US" dirty="0" smtClean="0"/>
            <a:t>Transform</a:t>
          </a:r>
          <a:endParaRPr lang="en-US" dirty="0"/>
        </a:p>
      </dgm:t>
    </dgm:pt>
    <dgm:pt modelId="{C1E31E49-4BCF-104A-B67F-2CB05D16987D}" type="parTrans" cxnId="{8CAB7498-5D1C-D54E-8FEA-8EB6A867CF20}">
      <dgm:prSet/>
      <dgm:spPr/>
      <dgm:t>
        <a:bodyPr/>
        <a:lstStyle/>
        <a:p>
          <a:endParaRPr lang="en-US"/>
        </a:p>
      </dgm:t>
    </dgm:pt>
    <dgm:pt modelId="{D43281B4-9AB1-404B-B79F-161DFF234607}" type="sibTrans" cxnId="{8CAB7498-5D1C-D54E-8FEA-8EB6A867CF20}">
      <dgm:prSet/>
      <dgm:spPr/>
      <dgm:t>
        <a:bodyPr/>
        <a:lstStyle/>
        <a:p>
          <a:endParaRPr lang="en-US"/>
        </a:p>
      </dgm:t>
    </dgm:pt>
    <dgm:pt modelId="{60DBBD76-AD4F-DA44-95FA-77E696E0D952}">
      <dgm:prSet phldrT="[Text]"/>
      <dgm:spPr/>
      <dgm:t>
        <a:bodyPr/>
        <a:lstStyle/>
        <a:p>
          <a:r>
            <a:rPr lang="en-US" dirty="0" smtClean="0"/>
            <a:t>Clip</a:t>
          </a:r>
          <a:endParaRPr lang="en-US" dirty="0"/>
        </a:p>
      </dgm:t>
    </dgm:pt>
    <dgm:pt modelId="{F0FFE233-F5F6-FD44-98E6-04575B8CA8B0}" type="parTrans" cxnId="{1AC4816E-9B42-7B4A-82B0-F359C8CA6E4F}">
      <dgm:prSet/>
      <dgm:spPr/>
      <dgm:t>
        <a:bodyPr/>
        <a:lstStyle/>
        <a:p>
          <a:endParaRPr lang="en-US"/>
        </a:p>
      </dgm:t>
    </dgm:pt>
    <dgm:pt modelId="{2CE00AEF-54F6-DB4C-BF52-D7F4A8577B8A}" type="sibTrans" cxnId="{1AC4816E-9B42-7B4A-82B0-F359C8CA6E4F}">
      <dgm:prSet/>
      <dgm:spPr/>
      <dgm:t>
        <a:bodyPr/>
        <a:lstStyle/>
        <a:p>
          <a:endParaRPr lang="en-US"/>
        </a:p>
      </dgm:t>
    </dgm:pt>
    <dgm:pt modelId="{380F7BBA-332C-2141-93EC-1D2FDC0EF346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Rasterize</a:t>
          </a:r>
          <a:endParaRPr lang="en-US" dirty="0"/>
        </a:p>
      </dgm:t>
    </dgm:pt>
    <dgm:pt modelId="{3EBEF9D8-417A-0F45-A535-2585761428B4}" type="parTrans" cxnId="{756DBB77-9700-F443-A7B1-BBF3B5F35551}">
      <dgm:prSet/>
      <dgm:spPr/>
      <dgm:t>
        <a:bodyPr/>
        <a:lstStyle/>
        <a:p>
          <a:endParaRPr lang="en-US"/>
        </a:p>
      </dgm:t>
    </dgm:pt>
    <dgm:pt modelId="{15122DA3-3FA0-4D44-B31C-3F5BDA42DF6F}" type="sibTrans" cxnId="{756DBB77-9700-F443-A7B1-BBF3B5F35551}">
      <dgm:prSet/>
      <dgm:spPr/>
      <dgm:t>
        <a:bodyPr/>
        <a:lstStyle/>
        <a:p>
          <a:endParaRPr lang="en-US"/>
        </a:p>
      </dgm:t>
    </dgm:pt>
    <dgm:pt modelId="{73942A3B-5D33-0249-83B5-0DEC20A28235}">
      <dgm:prSet phldrT="[Text]"/>
      <dgm:spPr/>
      <dgm:t>
        <a:bodyPr/>
        <a:lstStyle/>
        <a:p>
          <a:r>
            <a:rPr lang="en-US" dirty="0" smtClean="0"/>
            <a:t>Shade</a:t>
          </a:r>
          <a:endParaRPr lang="en-US" dirty="0"/>
        </a:p>
      </dgm:t>
    </dgm:pt>
    <dgm:pt modelId="{E88C59EA-CD4B-CD40-9A5F-FFE5F80DA930}" type="parTrans" cxnId="{5880F8A9-B83E-3446-AEF3-D23FAF4CC951}">
      <dgm:prSet/>
      <dgm:spPr/>
      <dgm:t>
        <a:bodyPr/>
        <a:lstStyle/>
        <a:p>
          <a:endParaRPr lang="en-US"/>
        </a:p>
      </dgm:t>
    </dgm:pt>
    <dgm:pt modelId="{8FA09AEE-4920-B340-A524-68AAF8ABF98F}" type="sibTrans" cxnId="{5880F8A9-B83E-3446-AEF3-D23FAF4CC951}">
      <dgm:prSet/>
      <dgm:spPr/>
      <dgm:t>
        <a:bodyPr/>
        <a:lstStyle/>
        <a:p>
          <a:endParaRPr lang="en-US"/>
        </a:p>
      </dgm:t>
    </dgm:pt>
    <dgm:pt modelId="{486A27E4-E189-3D4E-A2F4-200EE4C8E3DF}">
      <dgm:prSet phldrT="[Text]"/>
      <dgm:spPr/>
      <dgm:t>
        <a:bodyPr/>
        <a:lstStyle/>
        <a:p>
          <a:r>
            <a:rPr lang="en-US" dirty="0" smtClean="0"/>
            <a:t>Visibility/Blend</a:t>
          </a:r>
          <a:endParaRPr lang="en-US" dirty="0"/>
        </a:p>
      </dgm:t>
    </dgm:pt>
    <dgm:pt modelId="{C9116DC6-9C4A-C24A-B432-BDB071FFA1A6}" type="parTrans" cxnId="{50230654-D7FC-2E4E-A7DC-5BD1B0C69627}">
      <dgm:prSet/>
      <dgm:spPr/>
      <dgm:t>
        <a:bodyPr/>
        <a:lstStyle/>
        <a:p>
          <a:endParaRPr lang="en-US"/>
        </a:p>
      </dgm:t>
    </dgm:pt>
    <dgm:pt modelId="{369EFE23-1A66-E143-A5F3-B83812FC09AF}" type="sibTrans" cxnId="{50230654-D7FC-2E4E-A7DC-5BD1B0C69627}">
      <dgm:prSet/>
      <dgm:spPr/>
      <dgm:t>
        <a:bodyPr/>
        <a:lstStyle/>
        <a:p>
          <a:endParaRPr lang="en-US"/>
        </a:p>
      </dgm:t>
    </dgm:pt>
    <dgm:pt modelId="{6323FA16-F146-DA4B-B98D-0B8A0634081D}">
      <dgm:prSet phldrT="[Text]"/>
      <dgm:spPr/>
      <dgm:t>
        <a:bodyPr/>
        <a:lstStyle/>
        <a:p>
          <a:r>
            <a:rPr lang="en-US" dirty="0" smtClean="0"/>
            <a:t>Display</a:t>
          </a:r>
          <a:endParaRPr lang="en-US" dirty="0"/>
        </a:p>
      </dgm:t>
    </dgm:pt>
    <dgm:pt modelId="{E1C6DEEE-66BD-7141-B25C-AB7B1588C304}" type="parTrans" cxnId="{11C76726-A351-4847-94DF-02869981DE76}">
      <dgm:prSet/>
      <dgm:spPr/>
      <dgm:t>
        <a:bodyPr/>
        <a:lstStyle/>
        <a:p>
          <a:endParaRPr lang="en-US"/>
        </a:p>
      </dgm:t>
    </dgm:pt>
    <dgm:pt modelId="{D80C4495-CA17-9D46-9172-62B1DF2C6F0F}" type="sibTrans" cxnId="{11C76726-A351-4847-94DF-02869981DE76}">
      <dgm:prSet/>
      <dgm:spPr/>
      <dgm:t>
        <a:bodyPr/>
        <a:lstStyle/>
        <a:p>
          <a:endParaRPr lang="en-US"/>
        </a:p>
      </dgm:t>
    </dgm:pt>
    <dgm:pt modelId="{7BF252FE-ADC4-B749-B529-4B46506D75B9}" type="pres">
      <dgm:prSet presAssocID="{99A0B4F5-C19A-8949-8453-E1595FB8A7A5}" presName="linearFlow" presStyleCnt="0">
        <dgm:presLayoutVars>
          <dgm:resizeHandles val="exact"/>
        </dgm:presLayoutVars>
      </dgm:prSet>
      <dgm:spPr/>
    </dgm:pt>
    <dgm:pt modelId="{9DB1EE41-28BB-CF40-A2E1-C1472612B009}" type="pres">
      <dgm:prSet presAssocID="{AB179BD2-1137-EF40-A1DE-503CA6C9FCF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03B039-E9EA-0E4E-A667-DC6D3ED849F0}" type="pres">
      <dgm:prSet presAssocID="{D43281B4-9AB1-404B-B79F-161DFF234607}" presName="sibTrans" presStyleLbl="sibTrans2D1" presStyleIdx="0" presStyleCnt="5"/>
      <dgm:spPr/>
      <dgm:t>
        <a:bodyPr/>
        <a:lstStyle/>
        <a:p>
          <a:endParaRPr lang="en-US"/>
        </a:p>
      </dgm:t>
    </dgm:pt>
    <dgm:pt modelId="{38BDA58B-7C94-A54A-95E2-55CBA9E190AF}" type="pres">
      <dgm:prSet presAssocID="{D43281B4-9AB1-404B-B79F-161DFF234607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C1143482-CF2A-964B-92D8-3C1B4308C722}" type="pres">
      <dgm:prSet presAssocID="{60DBBD76-AD4F-DA44-95FA-77E696E0D952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BA42B9-648C-A74C-B94C-C68226F5D090}" type="pres">
      <dgm:prSet presAssocID="{2CE00AEF-54F6-DB4C-BF52-D7F4A8577B8A}" presName="sibTrans" presStyleLbl="sibTrans2D1" presStyleIdx="1" presStyleCnt="5"/>
      <dgm:spPr/>
      <dgm:t>
        <a:bodyPr/>
        <a:lstStyle/>
        <a:p>
          <a:endParaRPr lang="en-US"/>
        </a:p>
      </dgm:t>
    </dgm:pt>
    <dgm:pt modelId="{F9879DB7-D77B-2241-8E61-0DD8EB147C47}" type="pres">
      <dgm:prSet presAssocID="{2CE00AEF-54F6-DB4C-BF52-D7F4A8577B8A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1D5F2392-1364-D142-A8E1-C2314F5A6F29}" type="pres">
      <dgm:prSet presAssocID="{380F7BBA-332C-2141-93EC-1D2FDC0EF34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9C4229-2514-524C-90FA-199F4BD6D1E9}" type="pres">
      <dgm:prSet presAssocID="{15122DA3-3FA0-4D44-B31C-3F5BDA42DF6F}" presName="sibTrans" presStyleLbl="sibTrans2D1" presStyleIdx="2" presStyleCnt="5"/>
      <dgm:spPr/>
      <dgm:t>
        <a:bodyPr/>
        <a:lstStyle/>
        <a:p>
          <a:endParaRPr lang="en-US"/>
        </a:p>
      </dgm:t>
    </dgm:pt>
    <dgm:pt modelId="{33FDA061-5F0A-5A4A-9FBF-ACD061D8F9BD}" type="pres">
      <dgm:prSet presAssocID="{15122DA3-3FA0-4D44-B31C-3F5BDA42DF6F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D502D0D1-1C4B-BB4E-BB68-987B34A1C2AB}" type="pres">
      <dgm:prSet presAssocID="{73942A3B-5D33-0249-83B5-0DEC20A2823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718ACE-72D4-684F-9C5D-1ACFAC271468}" type="pres">
      <dgm:prSet presAssocID="{8FA09AEE-4920-B340-A524-68AAF8ABF98F}" presName="sibTrans" presStyleLbl="sibTrans2D1" presStyleIdx="3" presStyleCnt="5"/>
      <dgm:spPr/>
      <dgm:t>
        <a:bodyPr/>
        <a:lstStyle/>
        <a:p>
          <a:endParaRPr lang="en-US"/>
        </a:p>
      </dgm:t>
    </dgm:pt>
    <dgm:pt modelId="{20EAB64D-6B93-6949-A7CA-E382A6EAA3DA}" type="pres">
      <dgm:prSet presAssocID="{8FA09AEE-4920-B340-A524-68AAF8ABF98F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63DD018B-6021-224E-BB6E-2253407930ED}" type="pres">
      <dgm:prSet presAssocID="{486A27E4-E189-3D4E-A2F4-200EE4C8E3D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AD648E-0C4D-974A-B04E-60BCABE52EBE}" type="pres">
      <dgm:prSet presAssocID="{369EFE23-1A66-E143-A5F3-B83812FC09AF}" presName="sibTrans" presStyleLbl="sibTrans2D1" presStyleIdx="4" presStyleCnt="5"/>
      <dgm:spPr/>
      <dgm:t>
        <a:bodyPr/>
        <a:lstStyle/>
        <a:p>
          <a:endParaRPr lang="en-US"/>
        </a:p>
      </dgm:t>
    </dgm:pt>
    <dgm:pt modelId="{53595BAA-5B6C-C442-8646-5AD5F74873FD}" type="pres">
      <dgm:prSet presAssocID="{369EFE23-1A66-E143-A5F3-B83812FC09AF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563A0AD5-480F-6940-A821-9CB31B13F406}" type="pres">
      <dgm:prSet presAssocID="{6323FA16-F146-DA4B-B98D-0B8A0634081D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AB7498-5D1C-D54E-8FEA-8EB6A867CF20}" srcId="{99A0B4F5-C19A-8949-8453-E1595FB8A7A5}" destId="{AB179BD2-1137-EF40-A1DE-503CA6C9FCF2}" srcOrd="0" destOrd="0" parTransId="{C1E31E49-4BCF-104A-B67F-2CB05D16987D}" sibTransId="{D43281B4-9AB1-404B-B79F-161DFF234607}"/>
    <dgm:cxn modelId="{44FCBB7E-F21C-5843-950F-A7FC8E8E877B}" type="presOf" srcId="{6323FA16-F146-DA4B-B98D-0B8A0634081D}" destId="{563A0AD5-480F-6940-A821-9CB31B13F406}" srcOrd="0" destOrd="0" presId="urn:microsoft.com/office/officeart/2005/8/layout/process2"/>
    <dgm:cxn modelId="{50230654-D7FC-2E4E-A7DC-5BD1B0C69627}" srcId="{99A0B4F5-C19A-8949-8453-E1595FB8A7A5}" destId="{486A27E4-E189-3D4E-A2F4-200EE4C8E3DF}" srcOrd="4" destOrd="0" parTransId="{C9116DC6-9C4A-C24A-B432-BDB071FFA1A6}" sibTransId="{369EFE23-1A66-E143-A5F3-B83812FC09AF}"/>
    <dgm:cxn modelId="{1BAEA294-875F-2840-9DE1-3754A36A9877}" type="presOf" srcId="{486A27E4-E189-3D4E-A2F4-200EE4C8E3DF}" destId="{63DD018B-6021-224E-BB6E-2253407930ED}" srcOrd="0" destOrd="0" presId="urn:microsoft.com/office/officeart/2005/8/layout/process2"/>
    <dgm:cxn modelId="{FF3B0897-C1B7-154F-A378-B2100BDC4462}" type="presOf" srcId="{369EFE23-1A66-E143-A5F3-B83812FC09AF}" destId="{53595BAA-5B6C-C442-8646-5AD5F74873FD}" srcOrd="1" destOrd="0" presId="urn:microsoft.com/office/officeart/2005/8/layout/process2"/>
    <dgm:cxn modelId="{F960D642-2730-8F44-B4BD-1AAB9785138C}" type="presOf" srcId="{380F7BBA-332C-2141-93EC-1D2FDC0EF346}" destId="{1D5F2392-1364-D142-A8E1-C2314F5A6F29}" srcOrd="0" destOrd="0" presId="urn:microsoft.com/office/officeart/2005/8/layout/process2"/>
    <dgm:cxn modelId="{97823BAD-1CA5-2842-98BB-F7AC42D04457}" type="presOf" srcId="{D43281B4-9AB1-404B-B79F-161DFF234607}" destId="{38BDA58B-7C94-A54A-95E2-55CBA9E190AF}" srcOrd="1" destOrd="0" presId="urn:microsoft.com/office/officeart/2005/8/layout/process2"/>
    <dgm:cxn modelId="{142A56DC-EA09-2F4A-BAD1-849E85ECCC56}" type="presOf" srcId="{60DBBD76-AD4F-DA44-95FA-77E696E0D952}" destId="{C1143482-CF2A-964B-92D8-3C1B4308C722}" srcOrd="0" destOrd="0" presId="urn:microsoft.com/office/officeart/2005/8/layout/process2"/>
    <dgm:cxn modelId="{C1A34693-4AD4-AE49-A2B0-830DF80C3392}" type="presOf" srcId="{99A0B4F5-C19A-8949-8453-E1595FB8A7A5}" destId="{7BF252FE-ADC4-B749-B529-4B46506D75B9}" srcOrd="0" destOrd="0" presId="urn:microsoft.com/office/officeart/2005/8/layout/process2"/>
    <dgm:cxn modelId="{756DBB77-9700-F443-A7B1-BBF3B5F35551}" srcId="{99A0B4F5-C19A-8949-8453-E1595FB8A7A5}" destId="{380F7BBA-332C-2141-93EC-1D2FDC0EF346}" srcOrd="2" destOrd="0" parTransId="{3EBEF9D8-417A-0F45-A535-2585761428B4}" sibTransId="{15122DA3-3FA0-4D44-B31C-3F5BDA42DF6F}"/>
    <dgm:cxn modelId="{11C76726-A351-4847-94DF-02869981DE76}" srcId="{99A0B4F5-C19A-8949-8453-E1595FB8A7A5}" destId="{6323FA16-F146-DA4B-B98D-0B8A0634081D}" srcOrd="5" destOrd="0" parTransId="{E1C6DEEE-66BD-7141-B25C-AB7B1588C304}" sibTransId="{D80C4495-CA17-9D46-9172-62B1DF2C6F0F}"/>
    <dgm:cxn modelId="{B242BBDD-E45B-AF49-AAB1-07C61FEC5112}" type="presOf" srcId="{2CE00AEF-54F6-DB4C-BF52-D7F4A8577B8A}" destId="{F9879DB7-D77B-2241-8E61-0DD8EB147C47}" srcOrd="1" destOrd="0" presId="urn:microsoft.com/office/officeart/2005/8/layout/process2"/>
    <dgm:cxn modelId="{8881AFFF-4639-6E4B-A034-E4D53DBB3C46}" type="presOf" srcId="{73942A3B-5D33-0249-83B5-0DEC20A28235}" destId="{D502D0D1-1C4B-BB4E-BB68-987B34A1C2AB}" srcOrd="0" destOrd="0" presId="urn:microsoft.com/office/officeart/2005/8/layout/process2"/>
    <dgm:cxn modelId="{61A0F788-FEE5-D845-A018-060804DE115D}" type="presOf" srcId="{15122DA3-3FA0-4D44-B31C-3F5BDA42DF6F}" destId="{33FDA061-5F0A-5A4A-9FBF-ACD061D8F9BD}" srcOrd="1" destOrd="0" presId="urn:microsoft.com/office/officeart/2005/8/layout/process2"/>
    <dgm:cxn modelId="{D549719C-0F45-5C46-B9BD-760115BB2124}" type="presOf" srcId="{369EFE23-1A66-E143-A5F3-B83812FC09AF}" destId="{49AD648E-0C4D-974A-B04E-60BCABE52EBE}" srcOrd="0" destOrd="0" presId="urn:microsoft.com/office/officeart/2005/8/layout/process2"/>
    <dgm:cxn modelId="{5C7A3858-9F52-8340-B41F-E32AA80B45D5}" type="presOf" srcId="{2CE00AEF-54F6-DB4C-BF52-D7F4A8577B8A}" destId="{1ABA42B9-648C-A74C-B94C-C68226F5D090}" srcOrd="0" destOrd="0" presId="urn:microsoft.com/office/officeart/2005/8/layout/process2"/>
    <dgm:cxn modelId="{EF01CDC6-A433-3548-9C2F-FEB37FFD976D}" type="presOf" srcId="{15122DA3-3FA0-4D44-B31C-3F5BDA42DF6F}" destId="{9E9C4229-2514-524C-90FA-199F4BD6D1E9}" srcOrd="0" destOrd="0" presId="urn:microsoft.com/office/officeart/2005/8/layout/process2"/>
    <dgm:cxn modelId="{A86BE29C-9CA1-5A46-9DD6-81B97C532354}" type="presOf" srcId="{AB179BD2-1137-EF40-A1DE-503CA6C9FCF2}" destId="{9DB1EE41-28BB-CF40-A2E1-C1472612B009}" srcOrd="0" destOrd="0" presId="urn:microsoft.com/office/officeart/2005/8/layout/process2"/>
    <dgm:cxn modelId="{CA5CE69B-7A35-2341-B2A7-1C29E2368950}" type="presOf" srcId="{D43281B4-9AB1-404B-B79F-161DFF234607}" destId="{4A03B039-E9EA-0E4E-A667-DC6D3ED849F0}" srcOrd="0" destOrd="0" presId="urn:microsoft.com/office/officeart/2005/8/layout/process2"/>
    <dgm:cxn modelId="{76A0D378-9EFC-AC43-8217-EF4513A86CD3}" type="presOf" srcId="{8FA09AEE-4920-B340-A524-68AAF8ABF98F}" destId="{87718ACE-72D4-684F-9C5D-1ACFAC271468}" srcOrd="0" destOrd="0" presId="urn:microsoft.com/office/officeart/2005/8/layout/process2"/>
    <dgm:cxn modelId="{532142E6-E849-DB47-A65A-F5CBB9A94792}" type="presOf" srcId="{8FA09AEE-4920-B340-A524-68AAF8ABF98F}" destId="{20EAB64D-6B93-6949-A7CA-E382A6EAA3DA}" srcOrd="1" destOrd="0" presId="urn:microsoft.com/office/officeart/2005/8/layout/process2"/>
    <dgm:cxn modelId="{5880F8A9-B83E-3446-AEF3-D23FAF4CC951}" srcId="{99A0B4F5-C19A-8949-8453-E1595FB8A7A5}" destId="{73942A3B-5D33-0249-83B5-0DEC20A28235}" srcOrd="3" destOrd="0" parTransId="{E88C59EA-CD4B-CD40-9A5F-FFE5F80DA930}" sibTransId="{8FA09AEE-4920-B340-A524-68AAF8ABF98F}"/>
    <dgm:cxn modelId="{1AC4816E-9B42-7B4A-82B0-F359C8CA6E4F}" srcId="{99A0B4F5-C19A-8949-8453-E1595FB8A7A5}" destId="{60DBBD76-AD4F-DA44-95FA-77E696E0D952}" srcOrd="1" destOrd="0" parTransId="{F0FFE233-F5F6-FD44-98E6-04575B8CA8B0}" sibTransId="{2CE00AEF-54F6-DB4C-BF52-D7F4A8577B8A}"/>
    <dgm:cxn modelId="{70215EC7-0B60-1946-A6D3-7C158097479E}" type="presParOf" srcId="{7BF252FE-ADC4-B749-B529-4B46506D75B9}" destId="{9DB1EE41-28BB-CF40-A2E1-C1472612B009}" srcOrd="0" destOrd="0" presId="urn:microsoft.com/office/officeart/2005/8/layout/process2"/>
    <dgm:cxn modelId="{0F513FF3-258F-834B-8D9D-90320755D07B}" type="presParOf" srcId="{7BF252FE-ADC4-B749-B529-4B46506D75B9}" destId="{4A03B039-E9EA-0E4E-A667-DC6D3ED849F0}" srcOrd="1" destOrd="0" presId="urn:microsoft.com/office/officeart/2005/8/layout/process2"/>
    <dgm:cxn modelId="{5F331F28-7F7A-A243-AF7C-6E023BD1DFBF}" type="presParOf" srcId="{4A03B039-E9EA-0E4E-A667-DC6D3ED849F0}" destId="{38BDA58B-7C94-A54A-95E2-55CBA9E190AF}" srcOrd="0" destOrd="0" presId="urn:microsoft.com/office/officeart/2005/8/layout/process2"/>
    <dgm:cxn modelId="{C9273D08-546D-ED4E-9B26-E15A930AC07F}" type="presParOf" srcId="{7BF252FE-ADC4-B749-B529-4B46506D75B9}" destId="{C1143482-CF2A-964B-92D8-3C1B4308C722}" srcOrd="2" destOrd="0" presId="urn:microsoft.com/office/officeart/2005/8/layout/process2"/>
    <dgm:cxn modelId="{0FAFC1F9-7F1D-FC43-8F44-A1A68AB4C4D6}" type="presParOf" srcId="{7BF252FE-ADC4-B749-B529-4B46506D75B9}" destId="{1ABA42B9-648C-A74C-B94C-C68226F5D090}" srcOrd="3" destOrd="0" presId="urn:microsoft.com/office/officeart/2005/8/layout/process2"/>
    <dgm:cxn modelId="{6F83C2F1-7C84-EA46-90D9-D8FEAC16540D}" type="presParOf" srcId="{1ABA42B9-648C-A74C-B94C-C68226F5D090}" destId="{F9879DB7-D77B-2241-8E61-0DD8EB147C47}" srcOrd="0" destOrd="0" presId="urn:microsoft.com/office/officeart/2005/8/layout/process2"/>
    <dgm:cxn modelId="{AB15D198-6C3C-1243-AA7A-9437ECE126DB}" type="presParOf" srcId="{7BF252FE-ADC4-B749-B529-4B46506D75B9}" destId="{1D5F2392-1364-D142-A8E1-C2314F5A6F29}" srcOrd="4" destOrd="0" presId="urn:microsoft.com/office/officeart/2005/8/layout/process2"/>
    <dgm:cxn modelId="{92A42A3B-8451-6B4A-9A2F-5C3F20053829}" type="presParOf" srcId="{7BF252FE-ADC4-B749-B529-4B46506D75B9}" destId="{9E9C4229-2514-524C-90FA-199F4BD6D1E9}" srcOrd="5" destOrd="0" presId="urn:microsoft.com/office/officeart/2005/8/layout/process2"/>
    <dgm:cxn modelId="{038A61E4-EBF4-784A-B857-0B72004D5595}" type="presParOf" srcId="{9E9C4229-2514-524C-90FA-199F4BD6D1E9}" destId="{33FDA061-5F0A-5A4A-9FBF-ACD061D8F9BD}" srcOrd="0" destOrd="0" presId="urn:microsoft.com/office/officeart/2005/8/layout/process2"/>
    <dgm:cxn modelId="{57ABAB49-81D6-554F-93B0-BC7B225D6CE2}" type="presParOf" srcId="{7BF252FE-ADC4-B749-B529-4B46506D75B9}" destId="{D502D0D1-1C4B-BB4E-BB68-987B34A1C2AB}" srcOrd="6" destOrd="0" presId="urn:microsoft.com/office/officeart/2005/8/layout/process2"/>
    <dgm:cxn modelId="{4A31669A-C007-5A48-940D-02835DBA798B}" type="presParOf" srcId="{7BF252FE-ADC4-B749-B529-4B46506D75B9}" destId="{87718ACE-72D4-684F-9C5D-1ACFAC271468}" srcOrd="7" destOrd="0" presId="urn:microsoft.com/office/officeart/2005/8/layout/process2"/>
    <dgm:cxn modelId="{2A4728CF-9898-6F43-9DF9-C2F9719B7923}" type="presParOf" srcId="{87718ACE-72D4-684F-9C5D-1ACFAC271468}" destId="{20EAB64D-6B93-6949-A7CA-E382A6EAA3DA}" srcOrd="0" destOrd="0" presId="urn:microsoft.com/office/officeart/2005/8/layout/process2"/>
    <dgm:cxn modelId="{AC1BCFEA-2D6D-ED4D-A6FB-C10483A437A6}" type="presParOf" srcId="{7BF252FE-ADC4-B749-B529-4B46506D75B9}" destId="{63DD018B-6021-224E-BB6E-2253407930ED}" srcOrd="8" destOrd="0" presId="urn:microsoft.com/office/officeart/2005/8/layout/process2"/>
    <dgm:cxn modelId="{105ECE6B-CAC9-584E-A9A9-00DCFB1E4F9C}" type="presParOf" srcId="{7BF252FE-ADC4-B749-B529-4B46506D75B9}" destId="{49AD648E-0C4D-974A-B04E-60BCABE52EBE}" srcOrd="9" destOrd="0" presId="urn:microsoft.com/office/officeart/2005/8/layout/process2"/>
    <dgm:cxn modelId="{75E6E4E2-E211-654A-BDB4-783D351E934B}" type="presParOf" srcId="{49AD648E-0C4D-974A-B04E-60BCABE52EBE}" destId="{53595BAA-5B6C-C442-8646-5AD5F74873FD}" srcOrd="0" destOrd="0" presId="urn:microsoft.com/office/officeart/2005/8/layout/process2"/>
    <dgm:cxn modelId="{51DA1A30-B195-484C-8FBB-DA8028CD5581}" type="presParOf" srcId="{7BF252FE-ADC4-B749-B529-4B46506D75B9}" destId="{563A0AD5-480F-6940-A821-9CB31B13F406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9A0B4F5-C19A-8949-8453-E1595FB8A7A5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</dgm:pt>
    <dgm:pt modelId="{AB179BD2-1137-EF40-A1DE-503CA6C9FCF2}">
      <dgm:prSet phldrT="[Text]"/>
      <dgm:spPr/>
      <dgm:t>
        <a:bodyPr/>
        <a:lstStyle/>
        <a:p>
          <a:r>
            <a:rPr lang="en-US" dirty="0" smtClean="0"/>
            <a:t>Transform</a:t>
          </a:r>
          <a:endParaRPr lang="en-US" dirty="0"/>
        </a:p>
      </dgm:t>
    </dgm:pt>
    <dgm:pt modelId="{C1E31E49-4BCF-104A-B67F-2CB05D16987D}" type="parTrans" cxnId="{8CAB7498-5D1C-D54E-8FEA-8EB6A867CF20}">
      <dgm:prSet/>
      <dgm:spPr/>
      <dgm:t>
        <a:bodyPr/>
        <a:lstStyle/>
        <a:p>
          <a:endParaRPr lang="en-US"/>
        </a:p>
      </dgm:t>
    </dgm:pt>
    <dgm:pt modelId="{D43281B4-9AB1-404B-B79F-161DFF234607}" type="sibTrans" cxnId="{8CAB7498-5D1C-D54E-8FEA-8EB6A867CF20}">
      <dgm:prSet/>
      <dgm:spPr/>
      <dgm:t>
        <a:bodyPr/>
        <a:lstStyle/>
        <a:p>
          <a:endParaRPr lang="en-US"/>
        </a:p>
      </dgm:t>
    </dgm:pt>
    <dgm:pt modelId="{60DBBD76-AD4F-DA44-95FA-77E696E0D952}">
      <dgm:prSet phldrT="[Text]"/>
      <dgm:spPr/>
      <dgm:t>
        <a:bodyPr/>
        <a:lstStyle/>
        <a:p>
          <a:r>
            <a:rPr lang="en-US" dirty="0" smtClean="0"/>
            <a:t>Clip</a:t>
          </a:r>
          <a:endParaRPr lang="en-US" dirty="0"/>
        </a:p>
      </dgm:t>
    </dgm:pt>
    <dgm:pt modelId="{F0FFE233-F5F6-FD44-98E6-04575B8CA8B0}" type="parTrans" cxnId="{1AC4816E-9B42-7B4A-82B0-F359C8CA6E4F}">
      <dgm:prSet/>
      <dgm:spPr/>
      <dgm:t>
        <a:bodyPr/>
        <a:lstStyle/>
        <a:p>
          <a:endParaRPr lang="en-US"/>
        </a:p>
      </dgm:t>
    </dgm:pt>
    <dgm:pt modelId="{2CE00AEF-54F6-DB4C-BF52-D7F4A8577B8A}" type="sibTrans" cxnId="{1AC4816E-9B42-7B4A-82B0-F359C8CA6E4F}">
      <dgm:prSet/>
      <dgm:spPr/>
      <dgm:t>
        <a:bodyPr/>
        <a:lstStyle/>
        <a:p>
          <a:endParaRPr lang="en-US"/>
        </a:p>
      </dgm:t>
    </dgm:pt>
    <dgm:pt modelId="{380F7BBA-332C-2141-93EC-1D2FDC0EF346}">
      <dgm:prSet phldrT="[Text]"/>
      <dgm:spPr/>
      <dgm:t>
        <a:bodyPr/>
        <a:lstStyle/>
        <a:p>
          <a:r>
            <a:rPr lang="en-US" dirty="0" smtClean="0"/>
            <a:t>Rasterize</a:t>
          </a:r>
          <a:endParaRPr lang="en-US" dirty="0"/>
        </a:p>
      </dgm:t>
    </dgm:pt>
    <dgm:pt modelId="{3EBEF9D8-417A-0F45-A535-2585761428B4}" type="parTrans" cxnId="{756DBB77-9700-F443-A7B1-BBF3B5F35551}">
      <dgm:prSet/>
      <dgm:spPr/>
      <dgm:t>
        <a:bodyPr/>
        <a:lstStyle/>
        <a:p>
          <a:endParaRPr lang="en-US"/>
        </a:p>
      </dgm:t>
    </dgm:pt>
    <dgm:pt modelId="{15122DA3-3FA0-4D44-B31C-3F5BDA42DF6F}" type="sibTrans" cxnId="{756DBB77-9700-F443-A7B1-BBF3B5F35551}">
      <dgm:prSet/>
      <dgm:spPr/>
      <dgm:t>
        <a:bodyPr/>
        <a:lstStyle/>
        <a:p>
          <a:endParaRPr lang="en-US"/>
        </a:p>
      </dgm:t>
    </dgm:pt>
    <dgm:pt modelId="{73942A3B-5D33-0249-83B5-0DEC20A28235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Shade</a:t>
          </a:r>
          <a:endParaRPr lang="en-US" dirty="0"/>
        </a:p>
      </dgm:t>
    </dgm:pt>
    <dgm:pt modelId="{E88C59EA-CD4B-CD40-9A5F-FFE5F80DA930}" type="parTrans" cxnId="{5880F8A9-B83E-3446-AEF3-D23FAF4CC951}">
      <dgm:prSet/>
      <dgm:spPr/>
      <dgm:t>
        <a:bodyPr/>
        <a:lstStyle/>
        <a:p>
          <a:endParaRPr lang="en-US"/>
        </a:p>
      </dgm:t>
    </dgm:pt>
    <dgm:pt modelId="{8FA09AEE-4920-B340-A524-68AAF8ABF98F}" type="sibTrans" cxnId="{5880F8A9-B83E-3446-AEF3-D23FAF4CC951}">
      <dgm:prSet/>
      <dgm:spPr/>
      <dgm:t>
        <a:bodyPr/>
        <a:lstStyle/>
        <a:p>
          <a:endParaRPr lang="en-US"/>
        </a:p>
      </dgm:t>
    </dgm:pt>
    <dgm:pt modelId="{486A27E4-E189-3D4E-A2F4-200EE4C8E3DF}">
      <dgm:prSet phldrT="[Text]"/>
      <dgm:spPr/>
      <dgm:t>
        <a:bodyPr/>
        <a:lstStyle/>
        <a:p>
          <a:r>
            <a:rPr lang="en-US" dirty="0" smtClean="0"/>
            <a:t>Visibility/Blend</a:t>
          </a:r>
          <a:endParaRPr lang="en-US" dirty="0"/>
        </a:p>
      </dgm:t>
    </dgm:pt>
    <dgm:pt modelId="{C9116DC6-9C4A-C24A-B432-BDB071FFA1A6}" type="parTrans" cxnId="{50230654-D7FC-2E4E-A7DC-5BD1B0C69627}">
      <dgm:prSet/>
      <dgm:spPr/>
      <dgm:t>
        <a:bodyPr/>
        <a:lstStyle/>
        <a:p>
          <a:endParaRPr lang="en-US"/>
        </a:p>
      </dgm:t>
    </dgm:pt>
    <dgm:pt modelId="{369EFE23-1A66-E143-A5F3-B83812FC09AF}" type="sibTrans" cxnId="{50230654-D7FC-2E4E-A7DC-5BD1B0C69627}">
      <dgm:prSet/>
      <dgm:spPr/>
      <dgm:t>
        <a:bodyPr/>
        <a:lstStyle/>
        <a:p>
          <a:endParaRPr lang="en-US"/>
        </a:p>
      </dgm:t>
    </dgm:pt>
    <dgm:pt modelId="{6323FA16-F146-DA4B-B98D-0B8A0634081D}">
      <dgm:prSet phldrT="[Text]"/>
      <dgm:spPr/>
      <dgm:t>
        <a:bodyPr/>
        <a:lstStyle/>
        <a:p>
          <a:r>
            <a:rPr lang="en-US" dirty="0" smtClean="0"/>
            <a:t>Display</a:t>
          </a:r>
          <a:endParaRPr lang="en-US" dirty="0"/>
        </a:p>
      </dgm:t>
    </dgm:pt>
    <dgm:pt modelId="{E1C6DEEE-66BD-7141-B25C-AB7B1588C304}" type="parTrans" cxnId="{11C76726-A351-4847-94DF-02869981DE76}">
      <dgm:prSet/>
      <dgm:spPr/>
      <dgm:t>
        <a:bodyPr/>
        <a:lstStyle/>
        <a:p>
          <a:endParaRPr lang="en-US"/>
        </a:p>
      </dgm:t>
    </dgm:pt>
    <dgm:pt modelId="{D80C4495-CA17-9D46-9172-62B1DF2C6F0F}" type="sibTrans" cxnId="{11C76726-A351-4847-94DF-02869981DE76}">
      <dgm:prSet/>
      <dgm:spPr/>
      <dgm:t>
        <a:bodyPr/>
        <a:lstStyle/>
        <a:p>
          <a:endParaRPr lang="en-US"/>
        </a:p>
      </dgm:t>
    </dgm:pt>
    <dgm:pt modelId="{7BF252FE-ADC4-B749-B529-4B46506D75B9}" type="pres">
      <dgm:prSet presAssocID="{99A0B4F5-C19A-8949-8453-E1595FB8A7A5}" presName="linearFlow" presStyleCnt="0">
        <dgm:presLayoutVars>
          <dgm:resizeHandles val="exact"/>
        </dgm:presLayoutVars>
      </dgm:prSet>
      <dgm:spPr/>
    </dgm:pt>
    <dgm:pt modelId="{9DB1EE41-28BB-CF40-A2E1-C1472612B009}" type="pres">
      <dgm:prSet presAssocID="{AB179BD2-1137-EF40-A1DE-503CA6C9FCF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03B039-E9EA-0E4E-A667-DC6D3ED849F0}" type="pres">
      <dgm:prSet presAssocID="{D43281B4-9AB1-404B-B79F-161DFF234607}" presName="sibTrans" presStyleLbl="sibTrans2D1" presStyleIdx="0" presStyleCnt="5"/>
      <dgm:spPr/>
      <dgm:t>
        <a:bodyPr/>
        <a:lstStyle/>
        <a:p>
          <a:endParaRPr lang="en-US"/>
        </a:p>
      </dgm:t>
    </dgm:pt>
    <dgm:pt modelId="{38BDA58B-7C94-A54A-95E2-55CBA9E190AF}" type="pres">
      <dgm:prSet presAssocID="{D43281B4-9AB1-404B-B79F-161DFF234607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C1143482-CF2A-964B-92D8-3C1B4308C722}" type="pres">
      <dgm:prSet presAssocID="{60DBBD76-AD4F-DA44-95FA-77E696E0D952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BA42B9-648C-A74C-B94C-C68226F5D090}" type="pres">
      <dgm:prSet presAssocID="{2CE00AEF-54F6-DB4C-BF52-D7F4A8577B8A}" presName="sibTrans" presStyleLbl="sibTrans2D1" presStyleIdx="1" presStyleCnt="5"/>
      <dgm:spPr/>
      <dgm:t>
        <a:bodyPr/>
        <a:lstStyle/>
        <a:p>
          <a:endParaRPr lang="en-US"/>
        </a:p>
      </dgm:t>
    </dgm:pt>
    <dgm:pt modelId="{F9879DB7-D77B-2241-8E61-0DD8EB147C47}" type="pres">
      <dgm:prSet presAssocID="{2CE00AEF-54F6-DB4C-BF52-D7F4A8577B8A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1D5F2392-1364-D142-A8E1-C2314F5A6F29}" type="pres">
      <dgm:prSet presAssocID="{380F7BBA-332C-2141-93EC-1D2FDC0EF34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9C4229-2514-524C-90FA-199F4BD6D1E9}" type="pres">
      <dgm:prSet presAssocID="{15122DA3-3FA0-4D44-B31C-3F5BDA42DF6F}" presName="sibTrans" presStyleLbl="sibTrans2D1" presStyleIdx="2" presStyleCnt="5"/>
      <dgm:spPr/>
      <dgm:t>
        <a:bodyPr/>
        <a:lstStyle/>
        <a:p>
          <a:endParaRPr lang="en-US"/>
        </a:p>
      </dgm:t>
    </dgm:pt>
    <dgm:pt modelId="{33FDA061-5F0A-5A4A-9FBF-ACD061D8F9BD}" type="pres">
      <dgm:prSet presAssocID="{15122DA3-3FA0-4D44-B31C-3F5BDA42DF6F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D502D0D1-1C4B-BB4E-BB68-987B34A1C2AB}" type="pres">
      <dgm:prSet presAssocID="{73942A3B-5D33-0249-83B5-0DEC20A2823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718ACE-72D4-684F-9C5D-1ACFAC271468}" type="pres">
      <dgm:prSet presAssocID="{8FA09AEE-4920-B340-A524-68AAF8ABF98F}" presName="sibTrans" presStyleLbl="sibTrans2D1" presStyleIdx="3" presStyleCnt="5"/>
      <dgm:spPr/>
      <dgm:t>
        <a:bodyPr/>
        <a:lstStyle/>
        <a:p>
          <a:endParaRPr lang="en-US"/>
        </a:p>
      </dgm:t>
    </dgm:pt>
    <dgm:pt modelId="{20EAB64D-6B93-6949-A7CA-E382A6EAA3DA}" type="pres">
      <dgm:prSet presAssocID="{8FA09AEE-4920-B340-A524-68AAF8ABF98F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63DD018B-6021-224E-BB6E-2253407930ED}" type="pres">
      <dgm:prSet presAssocID="{486A27E4-E189-3D4E-A2F4-200EE4C8E3D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AD648E-0C4D-974A-B04E-60BCABE52EBE}" type="pres">
      <dgm:prSet presAssocID="{369EFE23-1A66-E143-A5F3-B83812FC09AF}" presName="sibTrans" presStyleLbl="sibTrans2D1" presStyleIdx="4" presStyleCnt="5"/>
      <dgm:spPr/>
      <dgm:t>
        <a:bodyPr/>
        <a:lstStyle/>
        <a:p>
          <a:endParaRPr lang="en-US"/>
        </a:p>
      </dgm:t>
    </dgm:pt>
    <dgm:pt modelId="{53595BAA-5B6C-C442-8646-5AD5F74873FD}" type="pres">
      <dgm:prSet presAssocID="{369EFE23-1A66-E143-A5F3-B83812FC09AF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563A0AD5-480F-6940-A821-9CB31B13F406}" type="pres">
      <dgm:prSet presAssocID="{6323FA16-F146-DA4B-B98D-0B8A0634081D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35794A3-AAAD-9443-B63B-F5EB2DE01E80}" type="presOf" srcId="{99A0B4F5-C19A-8949-8453-E1595FB8A7A5}" destId="{7BF252FE-ADC4-B749-B529-4B46506D75B9}" srcOrd="0" destOrd="0" presId="urn:microsoft.com/office/officeart/2005/8/layout/process2"/>
    <dgm:cxn modelId="{13A16F4E-7A30-7C4A-A7C8-3DD6394DC9CF}" type="presOf" srcId="{15122DA3-3FA0-4D44-B31C-3F5BDA42DF6F}" destId="{9E9C4229-2514-524C-90FA-199F4BD6D1E9}" srcOrd="0" destOrd="0" presId="urn:microsoft.com/office/officeart/2005/8/layout/process2"/>
    <dgm:cxn modelId="{EA48CCC0-F57C-114B-92C7-AF14D1FFD1DD}" type="presOf" srcId="{D43281B4-9AB1-404B-B79F-161DFF234607}" destId="{4A03B039-E9EA-0E4E-A667-DC6D3ED849F0}" srcOrd="0" destOrd="0" presId="urn:microsoft.com/office/officeart/2005/8/layout/process2"/>
    <dgm:cxn modelId="{5880F8A9-B83E-3446-AEF3-D23FAF4CC951}" srcId="{99A0B4F5-C19A-8949-8453-E1595FB8A7A5}" destId="{73942A3B-5D33-0249-83B5-0DEC20A28235}" srcOrd="3" destOrd="0" parTransId="{E88C59EA-CD4B-CD40-9A5F-FFE5F80DA930}" sibTransId="{8FA09AEE-4920-B340-A524-68AAF8ABF98F}"/>
    <dgm:cxn modelId="{426095B5-C90F-594F-BA20-BAD2776E7135}" type="presOf" srcId="{2CE00AEF-54F6-DB4C-BF52-D7F4A8577B8A}" destId="{F9879DB7-D77B-2241-8E61-0DD8EB147C47}" srcOrd="1" destOrd="0" presId="urn:microsoft.com/office/officeart/2005/8/layout/process2"/>
    <dgm:cxn modelId="{AF646BC7-BB84-0D43-B135-C87329A4E180}" type="presOf" srcId="{8FA09AEE-4920-B340-A524-68AAF8ABF98F}" destId="{20EAB64D-6B93-6949-A7CA-E382A6EAA3DA}" srcOrd="1" destOrd="0" presId="urn:microsoft.com/office/officeart/2005/8/layout/process2"/>
    <dgm:cxn modelId="{50230654-D7FC-2E4E-A7DC-5BD1B0C69627}" srcId="{99A0B4F5-C19A-8949-8453-E1595FB8A7A5}" destId="{486A27E4-E189-3D4E-A2F4-200EE4C8E3DF}" srcOrd="4" destOrd="0" parTransId="{C9116DC6-9C4A-C24A-B432-BDB071FFA1A6}" sibTransId="{369EFE23-1A66-E143-A5F3-B83812FC09AF}"/>
    <dgm:cxn modelId="{418E5088-53EE-8245-A69E-1B0EF414D0C1}" type="presOf" srcId="{15122DA3-3FA0-4D44-B31C-3F5BDA42DF6F}" destId="{33FDA061-5F0A-5A4A-9FBF-ACD061D8F9BD}" srcOrd="1" destOrd="0" presId="urn:microsoft.com/office/officeart/2005/8/layout/process2"/>
    <dgm:cxn modelId="{F28D986E-8105-F745-9623-66857075A48C}" type="presOf" srcId="{73942A3B-5D33-0249-83B5-0DEC20A28235}" destId="{D502D0D1-1C4B-BB4E-BB68-987B34A1C2AB}" srcOrd="0" destOrd="0" presId="urn:microsoft.com/office/officeart/2005/8/layout/process2"/>
    <dgm:cxn modelId="{8CAB7498-5D1C-D54E-8FEA-8EB6A867CF20}" srcId="{99A0B4F5-C19A-8949-8453-E1595FB8A7A5}" destId="{AB179BD2-1137-EF40-A1DE-503CA6C9FCF2}" srcOrd="0" destOrd="0" parTransId="{C1E31E49-4BCF-104A-B67F-2CB05D16987D}" sibTransId="{D43281B4-9AB1-404B-B79F-161DFF234607}"/>
    <dgm:cxn modelId="{43DBB062-5C50-3941-A5FF-F18CF234D27C}" type="presOf" srcId="{369EFE23-1A66-E143-A5F3-B83812FC09AF}" destId="{53595BAA-5B6C-C442-8646-5AD5F74873FD}" srcOrd="1" destOrd="0" presId="urn:microsoft.com/office/officeart/2005/8/layout/process2"/>
    <dgm:cxn modelId="{70BA0380-70A0-6D4D-82C0-47A2927CC73B}" type="presOf" srcId="{2CE00AEF-54F6-DB4C-BF52-D7F4A8577B8A}" destId="{1ABA42B9-648C-A74C-B94C-C68226F5D090}" srcOrd="0" destOrd="0" presId="urn:microsoft.com/office/officeart/2005/8/layout/process2"/>
    <dgm:cxn modelId="{1AC4816E-9B42-7B4A-82B0-F359C8CA6E4F}" srcId="{99A0B4F5-C19A-8949-8453-E1595FB8A7A5}" destId="{60DBBD76-AD4F-DA44-95FA-77E696E0D952}" srcOrd="1" destOrd="0" parTransId="{F0FFE233-F5F6-FD44-98E6-04575B8CA8B0}" sibTransId="{2CE00AEF-54F6-DB4C-BF52-D7F4A8577B8A}"/>
    <dgm:cxn modelId="{846BE22D-181E-9745-9EA6-6279949B0073}" type="presOf" srcId="{60DBBD76-AD4F-DA44-95FA-77E696E0D952}" destId="{C1143482-CF2A-964B-92D8-3C1B4308C722}" srcOrd="0" destOrd="0" presId="urn:microsoft.com/office/officeart/2005/8/layout/process2"/>
    <dgm:cxn modelId="{80A2BA0E-F8BB-8F46-A00E-592A7DC7E77F}" type="presOf" srcId="{D43281B4-9AB1-404B-B79F-161DFF234607}" destId="{38BDA58B-7C94-A54A-95E2-55CBA9E190AF}" srcOrd="1" destOrd="0" presId="urn:microsoft.com/office/officeart/2005/8/layout/process2"/>
    <dgm:cxn modelId="{C5548F61-138D-3A40-B8D6-E7ABC6262B74}" type="presOf" srcId="{380F7BBA-332C-2141-93EC-1D2FDC0EF346}" destId="{1D5F2392-1364-D142-A8E1-C2314F5A6F29}" srcOrd="0" destOrd="0" presId="urn:microsoft.com/office/officeart/2005/8/layout/process2"/>
    <dgm:cxn modelId="{11C76726-A351-4847-94DF-02869981DE76}" srcId="{99A0B4F5-C19A-8949-8453-E1595FB8A7A5}" destId="{6323FA16-F146-DA4B-B98D-0B8A0634081D}" srcOrd="5" destOrd="0" parTransId="{E1C6DEEE-66BD-7141-B25C-AB7B1588C304}" sibTransId="{D80C4495-CA17-9D46-9172-62B1DF2C6F0F}"/>
    <dgm:cxn modelId="{6A2591C5-8EE7-4343-880D-EDCE6AE813DA}" type="presOf" srcId="{AB179BD2-1137-EF40-A1DE-503CA6C9FCF2}" destId="{9DB1EE41-28BB-CF40-A2E1-C1472612B009}" srcOrd="0" destOrd="0" presId="urn:microsoft.com/office/officeart/2005/8/layout/process2"/>
    <dgm:cxn modelId="{526A894A-0A86-D144-B7A8-24C4F2A94B6C}" type="presOf" srcId="{486A27E4-E189-3D4E-A2F4-200EE4C8E3DF}" destId="{63DD018B-6021-224E-BB6E-2253407930ED}" srcOrd="0" destOrd="0" presId="urn:microsoft.com/office/officeart/2005/8/layout/process2"/>
    <dgm:cxn modelId="{32C3CE9F-FE83-B242-98FA-5B525EBC60F8}" type="presOf" srcId="{369EFE23-1A66-E143-A5F3-B83812FC09AF}" destId="{49AD648E-0C4D-974A-B04E-60BCABE52EBE}" srcOrd="0" destOrd="0" presId="urn:microsoft.com/office/officeart/2005/8/layout/process2"/>
    <dgm:cxn modelId="{0177C809-7A25-CD4C-AE3C-686F31416BC2}" type="presOf" srcId="{8FA09AEE-4920-B340-A524-68AAF8ABF98F}" destId="{87718ACE-72D4-684F-9C5D-1ACFAC271468}" srcOrd="0" destOrd="0" presId="urn:microsoft.com/office/officeart/2005/8/layout/process2"/>
    <dgm:cxn modelId="{756DBB77-9700-F443-A7B1-BBF3B5F35551}" srcId="{99A0B4F5-C19A-8949-8453-E1595FB8A7A5}" destId="{380F7BBA-332C-2141-93EC-1D2FDC0EF346}" srcOrd="2" destOrd="0" parTransId="{3EBEF9D8-417A-0F45-A535-2585761428B4}" sibTransId="{15122DA3-3FA0-4D44-B31C-3F5BDA42DF6F}"/>
    <dgm:cxn modelId="{30FFDB78-B0EC-7042-814B-C93BF212278C}" type="presOf" srcId="{6323FA16-F146-DA4B-B98D-0B8A0634081D}" destId="{563A0AD5-480F-6940-A821-9CB31B13F406}" srcOrd="0" destOrd="0" presId="urn:microsoft.com/office/officeart/2005/8/layout/process2"/>
    <dgm:cxn modelId="{8EC031E3-7A9E-4645-9DE4-6850CA8DDCB1}" type="presParOf" srcId="{7BF252FE-ADC4-B749-B529-4B46506D75B9}" destId="{9DB1EE41-28BB-CF40-A2E1-C1472612B009}" srcOrd="0" destOrd="0" presId="urn:microsoft.com/office/officeart/2005/8/layout/process2"/>
    <dgm:cxn modelId="{AFE26E92-04EC-1147-84F4-4800B28ED1BA}" type="presParOf" srcId="{7BF252FE-ADC4-B749-B529-4B46506D75B9}" destId="{4A03B039-E9EA-0E4E-A667-DC6D3ED849F0}" srcOrd="1" destOrd="0" presId="urn:microsoft.com/office/officeart/2005/8/layout/process2"/>
    <dgm:cxn modelId="{9E932AA4-4EE7-3F4D-A502-80B75B23326F}" type="presParOf" srcId="{4A03B039-E9EA-0E4E-A667-DC6D3ED849F0}" destId="{38BDA58B-7C94-A54A-95E2-55CBA9E190AF}" srcOrd="0" destOrd="0" presId="urn:microsoft.com/office/officeart/2005/8/layout/process2"/>
    <dgm:cxn modelId="{97EC9A88-6CCD-9446-B09E-1D9EF6D32911}" type="presParOf" srcId="{7BF252FE-ADC4-B749-B529-4B46506D75B9}" destId="{C1143482-CF2A-964B-92D8-3C1B4308C722}" srcOrd="2" destOrd="0" presId="urn:microsoft.com/office/officeart/2005/8/layout/process2"/>
    <dgm:cxn modelId="{A4C87C67-5940-4147-B735-92BAB5719635}" type="presParOf" srcId="{7BF252FE-ADC4-B749-B529-4B46506D75B9}" destId="{1ABA42B9-648C-A74C-B94C-C68226F5D090}" srcOrd="3" destOrd="0" presId="urn:microsoft.com/office/officeart/2005/8/layout/process2"/>
    <dgm:cxn modelId="{CC1BBF7D-FA0C-AA40-A479-F85AC8FA3438}" type="presParOf" srcId="{1ABA42B9-648C-A74C-B94C-C68226F5D090}" destId="{F9879DB7-D77B-2241-8E61-0DD8EB147C47}" srcOrd="0" destOrd="0" presId="urn:microsoft.com/office/officeart/2005/8/layout/process2"/>
    <dgm:cxn modelId="{FECF0C82-37D3-4941-A581-08C78C1426D4}" type="presParOf" srcId="{7BF252FE-ADC4-B749-B529-4B46506D75B9}" destId="{1D5F2392-1364-D142-A8E1-C2314F5A6F29}" srcOrd="4" destOrd="0" presId="urn:microsoft.com/office/officeart/2005/8/layout/process2"/>
    <dgm:cxn modelId="{228A063B-29BF-9C49-A2A3-A0B529C47220}" type="presParOf" srcId="{7BF252FE-ADC4-B749-B529-4B46506D75B9}" destId="{9E9C4229-2514-524C-90FA-199F4BD6D1E9}" srcOrd="5" destOrd="0" presId="urn:microsoft.com/office/officeart/2005/8/layout/process2"/>
    <dgm:cxn modelId="{FD42B775-9A6A-1640-BE6F-A5BDE67A5C75}" type="presParOf" srcId="{9E9C4229-2514-524C-90FA-199F4BD6D1E9}" destId="{33FDA061-5F0A-5A4A-9FBF-ACD061D8F9BD}" srcOrd="0" destOrd="0" presId="urn:microsoft.com/office/officeart/2005/8/layout/process2"/>
    <dgm:cxn modelId="{98BB0D2A-3EEC-F44E-9B51-8B30DF317244}" type="presParOf" srcId="{7BF252FE-ADC4-B749-B529-4B46506D75B9}" destId="{D502D0D1-1C4B-BB4E-BB68-987B34A1C2AB}" srcOrd="6" destOrd="0" presId="urn:microsoft.com/office/officeart/2005/8/layout/process2"/>
    <dgm:cxn modelId="{54A827C5-2A23-C141-B5C1-87CDF62859EB}" type="presParOf" srcId="{7BF252FE-ADC4-B749-B529-4B46506D75B9}" destId="{87718ACE-72D4-684F-9C5D-1ACFAC271468}" srcOrd="7" destOrd="0" presId="urn:microsoft.com/office/officeart/2005/8/layout/process2"/>
    <dgm:cxn modelId="{621A59F4-9C68-E847-A760-B39C42614BA1}" type="presParOf" srcId="{87718ACE-72D4-684F-9C5D-1ACFAC271468}" destId="{20EAB64D-6B93-6949-A7CA-E382A6EAA3DA}" srcOrd="0" destOrd="0" presId="urn:microsoft.com/office/officeart/2005/8/layout/process2"/>
    <dgm:cxn modelId="{4347D997-B243-1E4F-8C00-5A31C108EA6C}" type="presParOf" srcId="{7BF252FE-ADC4-B749-B529-4B46506D75B9}" destId="{63DD018B-6021-224E-BB6E-2253407930ED}" srcOrd="8" destOrd="0" presId="urn:microsoft.com/office/officeart/2005/8/layout/process2"/>
    <dgm:cxn modelId="{FC42BA16-08F4-B440-BA63-5DE497A6B96F}" type="presParOf" srcId="{7BF252FE-ADC4-B749-B529-4B46506D75B9}" destId="{49AD648E-0C4D-974A-B04E-60BCABE52EBE}" srcOrd="9" destOrd="0" presId="urn:microsoft.com/office/officeart/2005/8/layout/process2"/>
    <dgm:cxn modelId="{26109683-8C30-4D44-B615-78B9BDABFB13}" type="presParOf" srcId="{49AD648E-0C4D-974A-B04E-60BCABE52EBE}" destId="{53595BAA-5B6C-C442-8646-5AD5F74873FD}" srcOrd="0" destOrd="0" presId="urn:microsoft.com/office/officeart/2005/8/layout/process2"/>
    <dgm:cxn modelId="{6909A6C5-5724-AD47-9B25-6A17C5B004BA}" type="presParOf" srcId="{7BF252FE-ADC4-B749-B529-4B46506D75B9}" destId="{563A0AD5-480F-6940-A821-9CB31B13F406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9A0B4F5-C19A-8949-8453-E1595FB8A7A5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</dgm:pt>
    <dgm:pt modelId="{AB179BD2-1137-EF40-A1DE-503CA6C9FCF2}">
      <dgm:prSet phldrT="[Text]"/>
      <dgm:spPr/>
      <dgm:t>
        <a:bodyPr/>
        <a:lstStyle/>
        <a:p>
          <a:r>
            <a:rPr lang="en-US" dirty="0" smtClean="0"/>
            <a:t>Transform</a:t>
          </a:r>
          <a:endParaRPr lang="en-US" dirty="0"/>
        </a:p>
      </dgm:t>
    </dgm:pt>
    <dgm:pt modelId="{C1E31E49-4BCF-104A-B67F-2CB05D16987D}" type="parTrans" cxnId="{8CAB7498-5D1C-D54E-8FEA-8EB6A867CF20}">
      <dgm:prSet/>
      <dgm:spPr/>
      <dgm:t>
        <a:bodyPr/>
        <a:lstStyle/>
        <a:p>
          <a:endParaRPr lang="en-US"/>
        </a:p>
      </dgm:t>
    </dgm:pt>
    <dgm:pt modelId="{D43281B4-9AB1-404B-B79F-161DFF234607}" type="sibTrans" cxnId="{8CAB7498-5D1C-D54E-8FEA-8EB6A867CF20}">
      <dgm:prSet/>
      <dgm:spPr/>
      <dgm:t>
        <a:bodyPr/>
        <a:lstStyle/>
        <a:p>
          <a:endParaRPr lang="en-US"/>
        </a:p>
      </dgm:t>
    </dgm:pt>
    <dgm:pt modelId="{60DBBD76-AD4F-DA44-95FA-77E696E0D952}">
      <dgm:prSet phldrT="[Text]"/>
      <dgm:spPr/>
      <dgm:t>
        <a:bodyPr/>
        <a:lstStyle/>
        <a:p>
          <a:r>
            <a:rPr lang="en-US" dirty="0" smtClean="0"/>
            <a:t>Clip</a:t>
          </a:r>
          <a:endParaRPr lang="en-US" dirty="0"/>
        </a:p>
      </dgm:t>
    </dgm:pt>
    <dgm:pt modelId="{F0FFE233-F5F6-FD44-98E6-04575B8CA8B0}" type="parTrans" cxnId="{1AC4816E-9B42-7B4A-82B0-F359C8CA6E4F}">
      <dgm:prSet/>
      <dgm:spPr/>
      <dgm:t>
        <a:bodyPr/>
        <a:lstStyle/>
        <a:p>
          <a:endParaRPr lang="en-US"/>
        </a:p>
      </dgm:t>
    </dgm:pt>
    <dgm:pt modelId="{2CE00AEF-54F6-DB4C-BF52-D7F4A8577B8A}" type="sibTrans" cxnId="{1AC4816E-9B42-7B4A-82B0-F359C8CA6E4F}">
      <dgm:prSet/>
      <dgm:spPr/>
      <dgm:t>
        <a:bodyPr/>
        <a:lstStyle/>
        <a:p>
          <a:endParaRPr lang="en-US"/>
        </a:p>
      </dgm:t>
    </dgm:pt>
    <dgm:pt modelId="{380F7BBA-332C-2141-93EC-1D2FDC0EF346}">
      <dgm:prSet phldrT="[Text]"/>
      <dgm:spPr/>
      <dgm:t>
        <a:bodyPr/>
        <a:lstStyle/>
        <a:p>
          <a:r>
            <a:rPr lang="en-US" dirty="0" smtClean="0"/>
            <a:t>Rasterize</a:t>
          </a:r>
          <a:endParaRPr lang="en-US" dirty="0"/>
        </a:p>
      </dgm:t>
    </dgm:pt>
    <dgm:pt modelId="{3EBEF9D8-417A-0F45-A535-2585761428B4}" type="parTrans" cxnId="{756DBB77-9700-F443-A7B1-BBF3B5F35551}">
      <dgm:prSet/>
      <dgm:spPr/>
      <dgm:t>
        <a:bodyPr/>
        <a:lstStyle/>
        <a:p>
          <a:endParaRPr lang="en-US"/>
        </a:p>
      </dgm:t>
    </dgm:pt>
    <dgm:pt modelId="{15122DA3-3FA0-4D44-B31C-3F5BDA42DF6F}" type="sibTrans" cxnId="{756DBB77-9700-F443-A7B1-BBF3B5F35551}">
      <dgm:prSet/>
      <dgm:spPr/>
      <dgm:t>
        <a:bodyPr/>
        <a:lstStyle/>
        <a:p>
          <a:endParaRPr lang="en-US"/>
        </a:p>
      </dgm:t>
    </dgm:pt>
    <dgm:pt modelId="{73942A3B-5D33-0249-83B5-0DEC20A28235}">
      <dgm:prSet phldrT="[Text]"/>
      <dgm:spPr/>
      <dgm:t>
        <a:bodyPr/>
        <a:lstStyle/>
        <a:p>
          <a:r>
            <a:rPr lang="en-US" dirty="0" smtClean="0"/>
            <a:t>Shade</a:t>
          </a:r>
          <a:endParaRPr lang="en-US" dirty="0"/>
        </a:p>
      </dgm:t>
    </dgm:pt>
    <dgm:pt modelId="{E88C59EA-CD4B-CD40-9A5F-FFE5F80DA930}" type="parTrans" cxnId="{5880F8A9-B83E-3446-AEF3-D23FAF4CC951}">
      <dgm:prSet/>
      <dgm:spPr/>
      <dgm:t>
        <a:bodyPr/>
        <a:lstStyle/>
        <a:p>
          <a:endParaRPr lang="en-US"/>
        </a:p>
      </dgm:t>
    </dgm:pt>
    <dgm:pt modelId="{8FA09AEE-4920-B340-A524-68AAF8ABF98F}" type="sibTrans" cxnId="{5880F8A9-B83E-3446-AEF3-D23FAF4CC951}">
      <dgm:prSet/>
      <dgm:spPr/>
      <dgm:t>
        <a:bodyPr/>
        <a:lstStyle/>
        <a:p>
          <a:endParaRPr lang="en-US"/>
        </a:p>
      </dgm:t>
    </dgm:pt>
    <dgm:pt modelId="{486A27E4-E189-3D4E-A2F4-200EE4C8E3DF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Visibility/Blend</a:t>
          </a:r>
          <a:endParaRPr lang="en-US" dirty="0"/>
        </a:p>
      </dgm:t>
    </dgm:pt>
    <dgm:pt modelId="{C9116DC6-9C4A-C24A-B432-BDB071FFA1A6}" type="parTrans" cxnId="{50230654-D7FC-2E4E-A7DC-5BD1B0C69627}">
      <dgm:prSet/>
      <dgm:spPr/>
      <dgm:t>
        <a:bodyPr/>
        <a:lstStyle/>
        <a:p>
          <a:endParaRPr lang="en-US"/>
        </a:p>
      </dgm:t>
    </dgm:pt>
    <dgm:pt modelId="{369EFE23-1A66-E143-A5F3-B83812FC09AF}" type="sibTrans" cxnId="{50230654-D7FC-2E4E-A7DC-5BD1B0C69627}">
      <dgm:prSet/>
      <dgm:spPr/>
      <dgm:t>
        <a:bodyPr/>
        <a:lstStyle/>
        <a:p>
          <a:endParaRPr lang="en-US"/>
        </a:p>
      </dgm:t>
    </dgm:pt>
    <dgm:pt modelId="{6323FA16-F146-DA4B-B98D-0B8A0634081D}">
      <dgm:prSet phldrT="[Text]"/>
      <dgm:spPr/>
      <dgm:t>
        <a:bodyPr/>
        <a:lstStyle/>
        <a:p>
          <a:r>
            <a:rPr lang="en-US" dirty="0" smtClean="0"/>
            <a:t>Display</a:t>
          </a:r>
          <a:endParaRPr lang="en-US" dirty="0"/>
        </a:p>
      </dgm:t>
    </dgm:pt>
    <dgm:pt modelId="{E1C6DEEE-66BD-7141-B25C-AB7B1588C304}" type="parTrans" cxnId="{11C76726-A351-4847-94DF-02869981DE76}">
      <dgm:prSet/>
      <dgm:spPr/>
      <dgm:t>
        <a:bodyPr/>
        <a:lstStyle/>
        <a:p>
          <a:endParaRPr lang="en-US"/>
        </a:p>
      </dgm:t>
    </dgm:pt>
    <dgm:pt modelId="{D80C4495-CA17-9D46-9172-62B1DF2C6F0F}" type="sibTrans" cxnId="{11C76726-A351-4847-94DF-02869981DE76}">
      <dgm:prSet/>
      <dgm:spPr/>
      <dgm:t>
        <a:bodyPr/>
        <a:lstStyle/>
        <a:p>
          <a:endParaRPr lang="en-US"/>
        </a:p>
      </dgm:t>
    </dgm:pt>
    <dgm:pt modelId="{7BF252FE-ADC4-B749-B529-4B46506D75B9}" type="pres">
      <dgm:prSet presAssocID="{99A0B4F5-C19A-8949-8453-E1595FB8A7A5}" presName="linearFlow" presStyleCnt="0">
        <dgm:presLayoutVars>
          <dgm:resizeHandles val="exact"/>
        </dgm:presLayoutVars>
      </dgm:prSet>
      <dgm:spPr/>
    </dgm:pt>
    <dgm:pt modelId="{9DB1EE41-28BB-CF40-A2E1-C1472612B009}" type="pres">
      <dgm:prSet presAssocID="{AB179BD2-1137-EF40-A1DE-503CA6C9FCF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03B039-E9EA-0E4E-A667-DC6D3ED849F0}" type="pres">
      <dgm:prSet presAssocID="{D43281B4-9AB1-404B-B79F-161DFF234607}" presName="sibTrans" presStyleLbl="sibTrans2D1" presStyleIdx="0" presStyleCnt="5"/>
      <dgm:spPr/>
      <dgm:t>
        <a:bodyPr/>
        <a:lstStyle/>
        <a:p>
          <a:endParaRPr lang="en-US"/>
        </a:p>
      </dgm:t>
    </dgm:pt>
    <dgm:pt modelId="{38BDA58B-7C94-A54A-95E2-55CBA9E190AF}" type="pres">
      <dgm:prSet presAssocID="{D43281B4-9AB1-404B-B79F-161DFF234607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C1143482-CF2A-964B-92D8-3C1B4308C722}" type="pres">
      <dgm:prSet presAssocID="{60DBBD76-AD4F-DA44-95FA-77E696E0D952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BA42B9-648C-A74C-B94C-C68226F5D090}" type="pres">
      <dgm:prSet presAssocID="{2CE00AEF-54F6-DB4C-BF52-D7F4A8577B8A}" presName="sibTrans" presStyleLbl="sibTrans2D1" presStyleIdx="1" presStyleCnt="5"/>
      <dgm:spPr/>
      <dgm:t>
        <a:bodyPr/>
        <a:lstStyle/>
        <a:p>
          <a:endParaRPr lang="en-US"/>
        </a:p>
      </dgm:t>
    </dgm:pt>
    <dgm:pt modelId="{F9879DB7-D77B-2241-8E61-0DD8EB147C47}" type="pres">
      <dgm:prSet presAssocID="{2CE00AEF-54F6-DB4C-BF52-D7F4A8577B8A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1D5F2392-1364-D142-A8E1-C2314F5A6F29}" type="pres">
      <dgm:prSet presAssocID="{380F7BBA-332C-2141-93EC-1D2FDC0EF34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9C4229-2514-524C-90FA-199F4BD6D1E9}" type="pres">
      <dgm:prSet presAssocID="{15122DA3-3FA0-4D44-B31C-3F5BDA42DF6F}" presName="sibTrans" presStyleLbl="sibTrans2D1" presStyleIdx="2" presStyleCnt="5"/>
      <dgm:spPr/>
      <dgm:t>
        <a:bodyPr/>
        <a:lstStyle/>
        <a:p>
          <a:endParaRPr lang="en-US"/>
        </a:p>
      </dgm:t>
    </dgm:pt>
    <dgm:pt modelId="{33FDA061-5F0A-5A4A-9FBF-ACD061D8F9BD}" type="pres">
      <dgm:prSet presAssocID="{15122DA3-3FA0-4D44-B31C-3F5BDA42DF6F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D502D0D1-1C4B-BB4E-BB68-987B34A1C2AB}" type="pres">
      <dgm:prSet presAssocID="{73942A3B-5D33-0249-83B5-0DEC20A2823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718ACE-72D4-684F-9C5D-1ACFAC271468}" type="pres">
      <dgm:prSet presAssocID="{8FA09AEE-4920-B340-A524-68AAF8ABF98F}" presName="sibTrans" presStyleLbl="sibTrans2D1" presStyleIdx="3" presStyleCnt="5"/>
      <dgm:spPr/>
      <dgm:t>
        <a:bodyPr/>
        <a:lstStyle/>
        <a:p>
          <a:endParaRPr lang="en-US"/>
        </a:p>
      </dgm:t>
    </dgm:pt>
    <dgm:pt modelId="{20EAB64D-6B93-6949-A7CA-E382A6EAA3DA}" type="pres">
      <dgm:prSet presAssocID="{8FA09AEE-4920-B340-A524-68AAF8ABF98F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63DD018B-6021-224E-BB6E-2253407930ED}" type="pres">
      <dgm:prSet presAssocID="{486A27E4-E189-3D4E-A2F4-200EE4C8E3D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AD648E-0C4D-974A-B04E-60BCABE52EBE}" type="pres">
      <dgm:prSet presAssocID="{369EFE23-1A66-E143-A5F3-B83812FC09AF}" presName="sibTrans" presStyleLbl="sibTrans2D1" presStyleIdx="4" presStyleCnt="5"/>
      <dgm:spPr/>
      <dgm:t>
        <a:bodyPr/>
        <a:lstStyle/>
        <a:p>
          <a:endParaRPr lang="en-US"/>
        </a:p>
      </dgm:t>
    </dgm:pt>
    <dgm:pt modelId="{53595BAA-5B6C-C442-8646-5AD5F74873FD}" type="pres">
      <dgm:prSet presAssocID="{369EFE23-1A66-E143-A5F3-B83812FC09AF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563A0AD5-480F-6940-A821-9CB31B13F406}" type="pres">
      <dgm:prSet presAssocID="{6323FA16-F146-DA4B-B98D-0B8A0634081D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AB7498-5D1C-D54E-8FEA-8EB6A867CF20}" srcId="{99A0B4F5-C19A-8949-8453-E1595FB8A7A5}" destId="{AB179BD2-1137-EF40-A1DE-503CA6C9FCF2}" srcOrd="0" destOrd="0" parTransId="{C1E31E49-4BCF-104A-B67F-2CB05D16987D}" sibTransId="{D43281B4-9AB1-404B-B79F-161DFF234607}"/>
    <dgm:cxn modelId="{50230654-D7FC-2E4E-A7DC-5BD1B0C69627}" srcId="{99A0B4F5-C19A-8949-8453-E1595FB8A7A5}" destId="{486A27E4-E189-3D4E-A2F4-200EE4C8E3DF}" srcOrd="4" destOrd="0" parTransId="{C9116DC6-9C4A-C24A-B432-BDB071FFA1A6}" sibTransId="{369EFE23-1A66-E143-A5F3-B83812FC09AF}"/>
    <dgm:cxn modelId="{627CA467-027D-694B-B46D-F61A44D50E0A}" type="presOf" srcId="{8FA09AEE-4920-B340-A524-68AAF8ABF98F}" destId="{20EAB64D-6B93-6949-A7CA-E382A6EAA3DA}" srcOrd="1" destOrd="0" presId="urn:microsoft.com/office/officeart/2005/8/layout/process2"/>
    <dgm:cxn modelId="{E7E133C3-1F1E-5F48-AB72-5498F7607813}" type="presOf" srcId="{369EFE23-1A66-E143-A5F3-B83812FC09AF}" destId="{53595BAA-5B6C-C442-8646-5AD5F74873FD}" srcOrd="1" destOrd="0" presId="urn:microsoft.com/office/officeart/2005/8/layout/process2"/>
    <dgm:cxn modelId="{24ADDAD6-4B58-BD4F-B34C-11E25D4F5F1B}" type="presOf" srcId="{99A0B4F5-C19A-8949-8453-E1595FB8A7A5}" destId="{7BF252FE-ADC4-B749-B529-4B46506D75B9}" srcOrd="0" destOrd="0" presId="urn:microsoft.com/office/officeart/2005/8/layout/process2"/>
    <dgm:cxn modelId="{99260971-DDB4-1848-A9D9-446A5D0966BA}" type="presOf" srcId="{8FA09AEE-4920-B340-A524-68AAF8ABF98F}" destId="{87718ACE-72D4-684F-9C5D-1ACFAC271468}" srcOrd="0" destOrd="0" presId="urn:microsoft.com/office/officeart/2005/8/layout/process2"/>
    <dgm:cxn modelId="{1A2C7A20-99F8-4742-98F5-E7D860C36F74}" type="presOf" srcId="{73942A3B-5D33-0249-83B5-0DEC20A28235}" destId="{D502D0D1-1C4B-BB4E-BB68-987B34A1C2AB}" srcOrd="0" destOrd="0" presId="urn:microsoft.com/office/officeart/2005/8/layout/process2"/>
    <dgm:cxn modelId="{AE875789-5E39-5549-9CF7-AF7FF6AAC4F9}" type="presOf" srcId="{486A27E4-E189-3D4E-A2F4-200EE4C8E3DF}" destId="{63DD018B-6021-224E-BB6E-2253407930ED}" srcOrd="0" destOrd="0" presId="urn:microsoft.com/office/officeart/2005/8/layout/process2"/>
    <dgm:cxn modelId="{598EC34C-2B21-DA42-AA31-CD4909E0E9B6}" type="presOf" srcId="{D43281B4-9AB1-404B-B79F-161DFF234607}" destId="{38BDA58B-7C94-A54A-95E2-55CBA9E190AF}" srcOrd="1" destOrd="0" presId="urn:microsoft.com/office/officeart/2005/8/layout/process2"/>
    <dgm:cxn modelId="{5E977ECA-A2EB-884D-9CAD-3B9A19E1085F}" type="presOf" srcId="{2CE00AEF-54F6-DB4C-BF52-D7F4A8577B8A}" destId="{F9879DB7-D77B-2241-8E61-0DD8EB147C47}" srcOrd="1" destOrd="0" presId="urn:microsoft.com/office/officeart/2005/8/layout/process2"/>
    <dgm:cxn modelId="{11C76726-A351-4847-94DF-02869981DE76}" srcId="{99A0B4F5-C19A-8949-8453-E1595FB8A7A5}" destId="{6323FA16-F146-DA4B-B98D-0B8A0634081D}" srcOrd="5" destOrd="0" parTransId="{E1C6DEEE-66BD-7141-B25C-AB7B1588C304}" sibTransId="{D80C4495-CA17-9D46-9172-62B1DF2C6F0F}"/>
    <dgm:cxn modelId="{756DBB77-9700-F443-A7B1-BBF3B5F35551}" srcId="{99A0B4F5-C19A-8949-8453-E1595FB8A7A5}" destId="{380F7BBA-332C-2141-93EC-1D2FDC0EF346}" srcOrd="2" destOrd="0" parTransId="{3EBEF9D8-417A-0F45-A535-2585761428B4}" sibTransId="{15122DA3-3FA0-4D44-B31C-3F5BDA42DF6F}"/>
    <dgm:cxn modelId="{83151F66-DD84-2C4C-9AA9-12B183846758}" type="presOf" srcId="{D43281B4-9AB1-404B-B79F-161DFF234607}" destId="{4A03B039-E9EA-0E4E-A667-DC6D3ED849F0}" srcOrd="0" destOrd="0" presId="urn:microsoft.com/office/officeart/2005/8/layout/process2"/>
    <dgm:cxn modelId="{8483E211-3CA1-BD4B-96B8-CCC1E84D22AC}" type="presOf" srcId="{AB179BD2-1137-EF40-A1DE-503CA6C9FCF2}" destId="{9DB1EE41-28BB-CF40-A2E1-C1472612B009}" srcOrd="0" destOrd="0" presId="urn:microsoft.com/office/officeart/2005/8/layout/process2"/>
    <dgm:cxn modelId="{2A4019C5-DB6B-4A44-B703-2F3820E2A458}" type="presOf" srcId="{60DBBD76-AD4F-DA44-95FA-77E696E0D952}" destId="{C1143482-CF2A-964B-92D8-3C1B4308C722}" srcOrd="0" destOrd="0" presId="urn:microsoft.com/office/officeart/2005/8/layout/process2"/>
    <dgm:cxn modelId="{E175A408-801D-2C41-B8DF-9713618A4870}" type="presOf" srcId="{369EFE23-1A66-E143-A5F3-B83812FC09AF}" destId="{49AD648E-0C4D-974A-B04E-60BCABE52EBE}" srcOrd="0" destOrd="0" presId="urn:microsoft.com/office/officeart/2005/8/layout/process2"/>
    <dgm:cxn modelId="{3A8A1E29-46AE-DD46-B09D-4B670F2FB349}" type="presOf" srcId="{2CE00AEF-54F6-DB4C-BF52-D7F4A8577B8A}" destId="{1ABA42B9-648C-A74C-B94C-C68226F5D090}" srcOrd="0" destOrd="0" presId="urn:microsoft.com/office/officeart/2005/8/layout/process2"/>
    <dgm:cxn modelId="{47D8D140-94FC-9A45-BC13-625D8845099D}" type="presOf" srcId="{380F7BBA-332C-2141-93EC-1D2FDC0EF346}" destId="{1D5F2392-1364-D142-A8E1-C2314F5A6F29}" srcOrd="0" destOrd="0" presId="urn:microsoft.com/office/officeart/2005/8/layout/process2"/>
    <dgm:cxn modelId="{5AAA2AF5-A9EF-1F4C-9106-AE1CF778800B}" type="presOf" srcId="{15122DA3-3FA0-4D44-B31C-3F5BDA42DF6F}" destId="{9E9C4229-2514-524C-90FA-199F4BD6D1E9}" srcOrd="0" destOrd="0" presId="urn:microsoft.com/office/officeart/2005/8/layout/process2"/>
    <dgm:cxn modelId="{1795ED8D-BC47-0D4F-9A0B-14578F360742}" type="presOf" srcId="{15122DA3-3FA0-4D44-B31C-3F5BDA42DF6F}" destId="{33FDA061-5F0A-5A4A-9FBF-ACD061D8F9BD}" srcOrd="1" destOrd="0" presId="urn:microsoft.com/office/officeart/2005/8/layout/process2"/>
    <dgm:cxn modelId="{B6036F9D-30AE-A440-BBDB-43743116CD56}" type="presOf" srcId="{6323FA16-F146-DA4B-B98D-0B8A0634081D}" destId="{563A0AD5-480F-6940-A821-9CB31B13F406}" srcOrd="0" destOrd="0" presId="urn:microsoft.com/office/officeart/2005/8/layout/process2"/>
    <dgm:cxn modelId="{5880F8A9-B83E-3446-AEF3-D23FAF4CC951}" srcId="{99A0B4F5-C19A-8949-8453-E1595FB8A7A5}" destId="{73942A3B-5D33-0249-83B5-0DEC20A28235}" srcOrd="3" destOrd="0" parTransId="{E88C59EA-CD4B-CD40-9A5F-FFE5F80DA930}" sibTransId="{8FA09AEE-4920-B340-A524-68AAF8ABF98F}"/>
    <dgm:cxn modelId="{1AC4816E-9B42-7B4A-82B0-F359C8CA6E4F}" srcId="{99A0B4F5-C19A-8949-8453-E1595FB8A7A5}" destId="{60DBBD76-AD4F-DA44-95FA-77E696E0D952}" srcOrd="1" destOrd="0" parTransId="{F0FFE233-F5F6-FD44-98E6-04575B8CA8B0}" sibTransId="{2CE00AEF-54F6-DB4C-BF52-D7F4A8577B8A}"/>
    <dgm:cxn modelId="{C038D3E6-FB89-0E43-8C2F-5569410025D0}" type="presParOf" srcId="{7BF252FE-ADC4-B749-B529-4B46506D75B9}" destId="{9DB1EE41-28BB-CF40-A2E1-C1472612B009}" srcOrd="0" destOrd="0" presId="urn:microsoft.com/office/officeart/2005/8/layout/process2"/>
    <dgm:cxn modelId="{EBEE9374-0643-2245-B425-AC5E863AE81A}" type="presParOf" srcId="{7BF252FE-ADC4-B749-B529-4B46506D75B9}" destId="{4A03B039-E9EA-0E4E-A667-DC6D3ED849F0}" srcOrd="1" destOrd="0" presId="urn:microsoft.com/office/officeart/2005/8/layout/process2"/>
    <dgm:cxn modelId="{283913F0-0D3D-BB4A-BFB6-5A4B99005F61}" type="presParOf" srcId="{4A03B039-E9EA-0E4E-A667-DC6D3ED849F0}" destId="{38BDA58B-7C94-A54A-95E2-55CBA9E190AF}" srcOrd="0" destOrd="0" presId="urn:microsoft.com/office/officeart/2005/8/layout/process2"/>
    <dgm:cxn modelId="{721174B2-CAE3-434B-AE31-BA110B2B9B56}" type="presParOf" srcId="{7BF252FE-ADC4-B749-B529-4B46506D75B9}" destId="{C1143482-CF2A-964B-92D8-3C1B4308C722}" srcOrd="2" destOrd="0" presId="urn:microsoft.com/office/officeart/2005/8/layout/process2"/>
    <dgm:cxn modelId="{FCA42C8A-F030-A94D-A3FF-332E17958378}" type="presParOf" srcId="{7BF252FE-ADC4-B749-B529-4B46506D75B9}" destId="{1ABA42B9-648C-A74C-B94C-C68226F5D090}" srcOrd="3" destOrd="0" presId="urn:microsoft.com/office/officeart/2005/8/layout/process2"/>
    <dgm:cxn modelId="{18E539C5-CE86-5145-8600-4A916D860366}" type="presParOf" srcId="{1ABA42B9-648C-A74C-B94C-C68226F5D090}" destId="{F9879DB7-D77B-2241-8E61-0DD8EB147C47}" srcOrd="0" destOrd="0" presId="urn:microsoft.com/office/officeart/2005/8/layout/process2"/>
    <dgm:cxn modelId="{60276FA3-5A41-634D-8589-F022FBA9189B}" type="presParOf" srcId="{7BF252FE-ADC4-B749-B529-4B46506D75B9}" destId="{1D5F2392-1364-D142-A8E1-C2314F5A6F29}" srcOrd="4" destOrd="0" presId="urn:microsoft.com/office/officeart/2005/8/layout/process2"/>
    <dgm:cxn modelId="{FAF52221-7612-1340-B278-49DBCDF1FD7B}" type="presParOf" srcId="{7BF252FE-ADC4-B749-B529-4B46506D75B9}" destId="{9E9C4229-2514-524C-90FA-199F4BD6D1E9}" srcOrd="5" destOrd="0" presId="urn:microsoft.com/office/officeart/2005/8/layout/process2"/>
    <dgm:cxn modelId="{2D0F1E3F-484A-1848-AF4D-A2D69C6F64DF}" type="presParOf" srcId="{9E9C4229-2514-524C-90FA-199F4BD6D1E9}" destId="{33FDA061-5F0A-5A4A-9FBF-ACD061D8F9BD}" srcOrd="0" destOrd="0" presId="urn:microsoft.com/office/officeart/2005/8/layout/process2"/>
    <dgm:cxn modelId="{47167640-267C-5947-9F91-A881B01FC2B3}" type="presParOf" srcId="{7BF252FE-ADC4-B749-B529-4B46506D75B9}" destId="{D502D0D1-1C4B-BB4E-BB68-987B34A1C2AB}" srcOrd="6" destOrd="0" presId="urn:microsoft.com/office/officeart/2005/8/layout/process2"/>
    <dgm:cxn modelId="{625EB1D0-C55E-9743-9969-5E7B8DB4736F}" type="presParOf" srcId="{7BF252FE-ADC4-B749-B529-4B46506D75B9}" destId="{87718ACE-72D4-684F-9C5D-1ACFAC271468}" srcOrd="7" destOrd="0" presId="urn:microsoft.com/office/officeart/2005/8/layout/process2"/>
    <dgm:cxn modelId="{CC96C9CC-EEE2-7B45-B44E-E80051B4E7F5}" type="presParOf" srcId="{87718ACE-72D4-684F-9C5D-1ACFAC271468}" destId="{20EAB64D-6B93-6949-A7CA-E382A6EAA3DA}" srcOrd="0" destOrd="0" presId="urn:microsoft.com/office/officeart/2005/8/layout/process2"/>
    <dgm:cxn modelId="{BD7E6BAF-71A2-5D49-8C7A-1B5C89549D4F}" type="presParOf" srcId="{7BF252FE-ADC4-B749-B529-4B46506D75B9}" destId="{63DD018B-6021-224E-BB6E-2253407930ED}" srcOrd="8" destOrd="0" presId="urn:microsoft.com/office/officeart/2005/8/layout/process2"/>
    <dgm:cxn modelId="{7F0FB4D9-466F-2C43-B5D1-A39D9A426637}" type="presParOf" srcId="{7BF252FE-ADC4-B749-B529-4B46506D75B9}" destId="{49AD648E-0C4D-974A-B04E-60BCABE52EBE}" srcOrd="9" destOrd="0" presId="urn:microsoft.com/office/officeart/2005/8/layout/process2"/>
    <dgm:cxn modelId="{7ED0E244-5716-8344-9E5B-7B50DF5C8F62}" type="presParOf" srcId="{49AD648E-0C4D-974A-B04E-60BCABE52EBE}" destId="{53595BAA-5B6C-C442-8646-5AD5F74873FD}" srcOrd="0" destOrd="0" presId="urn:microsoft.com/office/officeart/2005/8/layout/process2"/>
    <dgm:cxn modelId="{4F540078-EE03-474C-8E24-D7D1706BA8D1}" type="presParOf" srcId="{7BF252FE-ADC4-B749-B529-4B46506D75B9}" destId="{563A0AD5-480F-6940-A821-9CB31B13F406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9A0B4F5-C19A-8949-8453-E1595FB8A7A5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</dgm:pt>
    <dgm:pt modelId="{AB179BD2-1137-EF40-A1DE-503CA6C9FCF2}">
      <dgm:prSet phldrT="[Text]"/>
      <dgm:spPr/>
      <dgm:t>
        <a:bodyPr/>
        <a:lstStyle/>
        <a:p>
          <a:r>
            <a:rPr lang="en-US" dirty="0" smtClean="0"/>
            <a:t>Transform</a:t>
          </a:r>
          <a:endParaRPr lang="en-US" dirty="0"/>
        </a:p>
      </dgm:t>
    </dgm:pt>
    <dgm:pt modelId="{C1E31E49-4BCF-104A-B67F-2CB05D16987D}" type="parTrans" cxnId="{8CAB7498-5D1C-D54E-8FEA-8EB6A867CF20}">
      <dgm:prSet/>
      <dgm:spPr/>
      <dgm:t>
        <a:bodyPr/>
        <a:lstStyle/>
        <a:p>
          <a:endParaRPr lang="en-US"/>
        </a:p>
      </dgm:t>
    </dgm:pt>
    <dgm:pt modelId="{D43281B4-9AB1-404B-B79F-161DFF234607}" type="sibTrans" cxnId="{8CAB7498-5D1C-D54E-8FEA-8EB6A867CF20}">
      <dgm:prSet/>
      <dgm:spPr/>
      <dgm:t>
        <a:bodyPr/>
        <a:lstStyle/>
        <a:p>
          <a:endParaRPr lang="en-US"/>
        </a:p>
      </dgm:t>
    </dgm:pt>
    <dgm:pt modelId="{60DBBD76-AD4F-DA44-95FA-77E696E0D952}">
      <dgm:prSet phldrT="[Text]"/>
      <dgm:spPr/>
      <dgm:t>
        <a:bodyPr/>
        <a:lstStyle/>
        <a:p>
          <a:r>
            <a:rPr lang="en-US" dirty="0" smtClean="0"/>
            <a:t>Clip</a:t>
          </a:r>
          <a:endParaRPr lang="en-US" dirty="0"/>
        </a:p>
      </dgm:t>
    </dgm:pt>
    <dgm:pt modelId="{F0FFE233-F5F6-FD44-98E6-04575B8CA8B0}" type="parTrans" cxnId="{1AC4816E-9B42-7B4A-82B0-F359C8CA6E4F}">
      <dgm:prSet/>
      <dgm:spPr/>
      <dgm:t>
        <a:bodyPr/>
        <a:lstStyle/>
        <a:p>
          <a:endParaRPr lang="en-US"/>
        </a:p>
      </dgm:t>
    </dgm:pt>
    <dgm:pt modelId="{2CE00AEF-54F6-DB4C-BF52-D7F4A8577B8A}" type="sibTrans" cxnId="{1AC4816E-9B42-7B4A-82B0-F359C8CA6E4F}">
      <dgm:prSet/>
      <dgm:spPr/>
      <dgm:t>
        <a:bodyPr/>
        <a:lstStyle/>
        <a:p>
          <a:endParaRPr lang="en-US"/>
        </a:p>
      </dgm:t>
    </dgm:pt>
    <dgm:pt modelId="{380F7BBA-332C-2141-93EC-1D2FDC0EF346}">
      <dgm:prSet phldrT="[Text]"/>
      <dgm:spPr/>
      <dgm:t>
        <a:bodyPr/>
        <a:lstStyle/>
        <a:p>
          <a:r>
            <a:rPr lang="en-US" dirty="0" smtClean="0"/>
            <a:t>Rasterize</a:t>
          </a:r>
          <a:endParaRPr lang="en-US" dirty="0"/>
        </a:p>
      </dgm:t>
    </dgm:pt>
    <dgm:pt modelId="{3EBEF9D8-417A-0F45-A535-2585761428B4}" type="parTrans" cxnId="{756DBB77-9700-F443-A7B1-BBF3B5F35551}">
      <dgm:prSet/>
      <dgm:spPr/>
      <dgm:t>
        <a:bodyPr/>
        <a:lstStyle/>
        <a:p>
          <a:endParaRPr lang="en-US"/>
        </a:p>
      </dgm:t>
    </dgm:pt>
    <dgm:pt modelId="{15122DA3-3FA0-4D44-B31C-3F5BDA42DF6F}" type="sibTrans" cxnId="{756DBB77-9700-F443-A7B1-BBF3B5F35551}">
      <dgm:prSet/>
      <dgm:spPr/>
      <dgm:t>
        <a:bodyPr/>
        <a:lstStyle/>
        <a:p>
          <a:endParaRPr lang="en-US"/>
        </a:p>
      </dgm:t>
    </dgm:pt>
    <dgm:pt modelId="{73942A3B-5D33-0249-83B5-0DEC20A28235}">
      <dgm:prSet phldrT="[Text]"/>
      <dgm:spPr/>
      <dgm:t>
        <a:bodyPr/>
        <a:lstStyle/>
        <a:p>
          <a:r>
            <a:rPr lang="en-US" dirty="0" smtClean="0"/>
            <a:t>Shade</a:t>
          </a:r>
          <a:endParaRPr lang="en-US" dirty="0"/>
        </a:p>
      </dgm:t>
    </dgm:pt>
    <dgm:pt modelId="{E88C59EA-CD4B-CD40-9A5F-FFE5F80DA930}" type="parTrans" cxnId="{5880F8A9-B83E-3446-AEF3-D23FAF4CC951}">
      <dgm:prSet/>
      <dgm:spPr/>
      <dgm:t>
        <a:bodyPr/>
        <a:lstStyle/>
        <a:p>
          <a:endParaRPr lang="en-US"/>
        </a:p>
      </dgm:t>
    </dgm:pt>
    <dgm:pt modelId="{8FA09AEE-4920-B340-A524-68AAF8ABF98F}" type="sibTrans" cxnId="{5880F8A9-B83E-3446-AEF3-D23FAF4CC951}">
      <dgm:prSet/>
      <dgm:spPr/>
      <dgm:t>
        <a:bodyPr/>
        <a:lstStyle/>
        <a:p>
          <a:endParaRPr lang="en-US"/>
        </a:p>
      </dgm:t>
    </dgm:pt>
    <dgm:pt modelId="{486A27E4-E189-3D4E-A2F4-200EE4C8E3DF}">
      <dgm:prSet phldrT="[Text]"/>
      <dgm:spPr/>
      <dgm:t>
        <a:bodyPr/>
        <a:lstStyle/>
        <a:p>
          <a:r>
            <a:rPr lang="en-US" dirty="0" smtClean="0"/>
            <a:t>Visibility/Blend</a:t>
          </a:r>
          <a:endParaRPr lang="en-US" dirty="0"/>
        </a:p>
      </dgm:t>
    </dgm:pt>
    <dgm:pt modelId="{C9116DC6-9C4A-C24A-B432-BDB071FFA1A6}" type="parTrans" cxnId="{50230654-D7FC-2E4E-A7DC-5BD1B0C69627}">
      <dgm:prSet/>
      <dgm:spPr/>
      <dgm:t>
        <a:bodyPr/>
        <a:lstStyle/>
        <a:p>
          <a:endParaRPr lang="en-US"/>
        </a:p>
      </dgm:t>
    </dgm:pt>
    <dgm:pt modelId="{369EFE23-1A66-E143-A5F3-B83812FC09AF}" type="sibTrans" cxnId="{50230654-D7FC-2E4E-A7DC-5BD1B0C69627}">
      <dgm:prSet/>
      <dgm:spPr/>
      <dgm:t>
        <a:bodyPr/>
        <a:lstStyle/>
        <a:p>
          <a:endParaRPr lang="en-US"/>
        </a:p>
      </dgm:t>
    </dgm:pt>
    <dgm:pt modelId="{6323FA16-F146-DA4B-B98D-0B8A0634081D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dirty="0" smtClean="0"/>
            <a:t>Display</a:t>
          </a:r>
          <a:endParaRPr lang="en-US" dirty="0"/>
        </a:p>
      </dgm:t>
    </dgm:pt>
    <dgm:pt modelId="{E1C6DEEE-66BD-7141-B25C-AB7B1588C304}" type="parTrans" cxnId="{11C76726-A351-4847-94DF-02869981DE76}">
      <dgm:prSet/>
      <dgm:spPr/>
      <dgm:t>
        <a:bodyPr/>
        <a:lstStyle/>
        <a:p>
          <a:endParaRPr lang="en-US"/>
        </a:p>
      </dgm:t>
    </dgm:pt>
    <dgm:pt modelId="{D80C4495-CA17-9D46-9172-62B1DF2C6F0F}" type="sibTrans" cxnId="{11C76726-A351-4847-94DF-02869981DE76}">
      <dgm:prSet/>
      <dgm:spPr/>
      <dgm:t>
        <a:bodyPr/>
        <a:lstStyle/>
        <a:p>
          <a:endParaRPr lang="en-US"/>
        </a:p>
      </dgm:t>
    </dgm:pt>
    <dgm:pt modelId="{7BF252FE-ADC4-B749-B529-4B46506D75B9}" type="pres">
      <dgm:prSet presAssocID="{99A0B4F5-C19A-8949-8453-E1595FB8A7A5}" presName="linearFlow" presStyleCnt="0">
        <dgm:presLayoutVars>
          <dgm:resizeHandles val="exact"/>
        </dgm:presLayoutVars>
      </dgm:prSet>
      <dgm:spPr/>
    </dgm:pt>
    <dgm:pt modelId="{9DB1EE41-28BB-CF40-A2E1-C1472612B009}" type="pres">
      <dgm:prSet presAssocID="{AB179BD2-1137-EF40-A1DE-503CA6C9FCF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03B039-E9EA-0E4E-A667-DC6D3ED849F0}" type="pres">
      <dgm:prSet presAssocID="{D43281B4-9AB1-404B-B79F-161DFF234607}" presName="sibTrans" presStyleLbl="sibTrans2D1" presStyleIdx="0" presStyleCnt="5"/>
      <dgm:spPr/>
      <dgm:t>
        <a:bodyPr/>
        <a:lstStyle/>
        <a:p>
          <a:endParaRPr lang="en-US"/>
        </a:p>
      </dgm:t>
    </dgm:pt>
    <dgm:pt modelId="{38BDA58B-7C94-A54A-95E2-55CBA9E190AF}" type="pres">
      <dgm:prSet presAssocID="{D43281B4-9AB1-404B-B79F-161DFF234607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C1143482-CF2A-964B-92D8-3C1B4308C722}" type="pres">
      <dgm:prSet presAssocID="{60DBBD76-AD4F-DA44-95FA-77E696E0D952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BA42B9-648C-A74C-B94C-C68226F5D090}" type="pres">
      <dgm:prSet presAssocID="{2CE00AEF-54F6-DB4C-BF52-D7F4A8577B8A}" presName="sibTrans" presStyleLbl="sibTrans2D1" presStyleIdx="1" presStyleCnt="5"/>
      <dgm:spPr/>
      <dgm:t>
        <a:bodyPr/>
        <a:lstStyle/>
        <a:p>
          <a:endParaRPr lang="en-US"/>
        </a:p>
      </dgm:t>
    </dgm:pt>
    <dgm:pt modelId="{F9879DB7-D77B-2241-8E61-0DD8EB147C47}" type="pres">
      <dgm:prSet presAssocID="{2CE00AEF-54F6-DB4C-BF52-D7F4A8577B8A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1D5F2392-1364-D142-A8E1-C2314F5A6F29}" type="pres">
      <dgm:prSet presAssocID="{380F7BBA-332C-2141-93EC-1D2FDC0EF34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9C4229-2514-524C-90FA-199F4BD6D1E9}" type="pres">
      <dgm:prSet presAssocID="{15122DA3-3FA0-4D44-B31C-3F5BDA42DF6F}" presName="sibTrans" presStyleLbl="sibTrans2D1" presStyleIdx="2" presStyleCnt="5"/>
      <dgm:spPr/>
      <dgm:t>
        <a:bodyPr/>
        <a:lstStyle/>
        <a:p>
          <a:endParaRPr lang="en-US"/>
        </a:p>
      </dgm:t>
    </dgm:pt>
    <dgm:pt modelId="{33FDA061-5F0A-5A4A-9FBF-ACD061D8F9BD}" type="pres">
      <dgm:prSet presAssocID="{15122DA3-3FA0-4D44-B31C-3F5BDA42DF6F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D502D0D1-1C4B-BB4E-BB68-987B34A1C2AB}" type="pres">
      <dgm:prSet presAssocID="{73942A3B-5D33-0249-83B5-0DEC20A2823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718ACE-72D4-684F-9C5D-1ACFAC271468}" type="pres">
      <dgm:prSet presAssocID="{8FA09AEE-4920-B340-A524-68AAF8ABF98F}" presName="sibTrans" presStyleLbl="sibTrans2D1" presStyleIdx="3" presStyleCnt="5"/>
      <dgm:spPr/>
      <dgm:t>
        <a:bodyPr/>
        <a:lstStyle/>
        <a:p>
          <a:endParaRPr lang="en-US"/>
        </a:p>
      </dgm:t>
    </dgm:pt>
    <dgm:pt modelId="{20EAB64D-6B93-6949-A7CA-E382A6EAA3DA}" type="pres">
      <dgm:prSet presAssocID="{8FA09AEE-4920-B340-A524-68AAF8ABF98F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63DD018B-6021-224E-BB6E-2253407930ED}" type="pres">
      <dgm:prSet presAssocID="{486A27E4-E189-3D4E-A2F4-200EE4C8E3D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AD648E-0C4D-974A-B04E-60BCABE52EBE}" type="pres">
      <dgm:prSet presAssocID="{369EFE23-1A66-E143-A5F3-B83812FC09AF}" presName="sibTrans" presStyleLbl="sibTrans2D1" presStyleIdx="4" presStyleCnt="5"/>
      <dgm:spPr/>
      <dgm:t>
        <a:bodyPr/>
        <a:lstStyle/>
        <a:p>
          <a:endParaRPr lang="en-US"/>
        </a:p>
      </dgm:t>
    </dgm:pt>
    <dgm:pt modelId="{53595BAA-5B6C-C442-8646-5AD5F74873FD}" type="pres">
      <dgm:prSet presAssocID="{369EFE23-1A66-E143-A5F3-B83812FC09AF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563A0AD5-480F-6940-A821-9CB31B13F406}" type="pres">
      <dgm:prSet presAssocID="{6323FA16-F146-DA4B-B98D-0B8A0634081D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AB7498-5D1C-D54E-8FEA-8EB6A867CF20}" srcId="{99A0B4F5-C19A-8949-8453-E1595FB8A7A5}" destId="{AB179BD2-1137-EF40-A1DE-503CA6C9FCF2}" srcOrd="0" destOrd="0" parTransId="{C1E31E49-4BCF-104A-B67F-2CB05D16987D}" sibTransId="{D43281B4-9AB1-404B-B79F-161DFF234607}"/>
    <dgm:cxn modelId="{D0FB5997-B215-D945-81E1-5836A132159C}" type="presOf" srcId="{8FA09AEE-4920-B340-A524-68AAF8ABF98F}" destId="{87718ACE-72D4-684F-9C5D-1ACFAC271468}" srcOrd="0" destOrd="0" presId="urn:microsoft.com/office/officeart/2005/8/layout/process2"/>
    <dgm:cxn modelId="{50230654-D7FC-2E4E-A7DC-5BD1B0C69627}" srcId="{99A0B4F5-C19A-8949-8453-E1595FB8A7A5}" destId="{486A27E4-E189-3D4E-A2F4-200EE4C8E3DF}" srcOrd="4" destOrd="0" parTransId="{C9116DC6-9C4A-C24A-B432-BDB071FFA1A6}" sibTransId="{369EFE23-1A66-E143-A5F3-B83812FC09AF}"/>
    <dgm:cxn modelId="{B146E382-BC63-5A45-8006-CA7C479136E4}" type="presOf" srcId="{6323FA16-F146-DA4B-B98D-0B8A0634081D}" destId="{563A0AD5-480F-6940-A821-9CB31B13F406}" srcOrd="0" destOrd="0" presId="urn:microsoft.com/office/officeart/2005/8/layout/process2"/>
    <dgm:cxn modelId="{48CD8AA8-B7A1-5E40-B05D-13CE7395131A}" type="presOf" srcId="{486A27E4-E189-3D4E-A2F4-200EE4C8E3DF}" destId="{63DD018B-6021-224E-BB6E-2253407930ED}" srcOrd="0" destOrd="0" presId="urn:microsoft.com/office/officeart/2005/8/layout/process2"/>
    <dgm:cxn modelId="{82130EB6-8DBE-BF44-835D-CFD487765EB5}" type="presOf" srcId="{369EFE23-1A66-E143-A5F3-B83812FC09AF}" destId="{49AD648E-0C4D-974A-B04E-60BCABE52EBE}" srcOrd="0" destOrd="0" presId="urn:microsoft.com/office/officeart/2005/8/layout/process2"/>
    <dgm:cxn modelId="{C56E8144-BDC9-334F-A1FD-49847BC86FAB}" type="presOf" srcId="{AB179BD2-1137-EF40-A1DE-503CA6C9FCF2}" destId="{9DB1EE41-28BB-CF40-A2E1-C1472612B009}" srcOrd="0" destOrd="0" presId="urn:microsoft.com/office/officeart/2005/8/layout/process2"/>
    <dgm:cxn modelId="{66138B30-52EC-EF41-BC46-14F82C20230F}" type="presOf" srcId="{15122DA3-3FA0-4D44-B31C-3F5BDA42DF6F}" destId="{33FDA061-5F0A-5A4A-9FBF-ACD061D8F9BD}" srcOrd="1" destOrd="0" presId="urn:microsoft.com/office/officeart/2005/8/layout/process2"/>
    <dgm:cxn modelId="{11C76726-A351-4847-94DF-02869981DE76}" srcId="{99A0B4F5-C19A-8949-8453-E1595FB8A7A5}" destId="{6323FA16-F146-DA4B-B98D-0B8A0634081D}" srcOrd="5" destOrd="0" parTransId="{E1C6DEEE-66BD-7141-B25C-AB7B1588C304}" sibTransId="{D80C4495-CA17-9D46-9172-62B1DF2C6F0F}"/>
    <dgm:cxn modelId="{A8E46258-2A3E-774F-9BD1-5CBF4F5636C3}" type="presOf" srcId="{8FA09AEE-4920-B340-A524-68AAF8ABF98F}" destId="{20EAB64D-6B93-6949-A7CA-E382A6EAA3DA}" srcOrd="1" destOrd="0" presId="urn:microsoft.com/office/officeart/2005/8/layout/process2"/>
    <dgm:cxn modelId="{756DBB77-9700-F443-A7B1-BBF3B5F35551}" srcId="{99A0B4F5-C19A-8949-8453-E1595FB8A7A5}" destId="{380F7BBA-332C-2141-93EC-1D2FDC0EF346}" srcOrd="2" destOrd="0" parTransId="{3EBEF9D8-417A-0F45-A535-2585761428B4}" sibTransId="{15122DA3-3FA0-4D44-B31C-3F5BDA42DF6F}"/>
    <dgm:cxn modelId="{B3381313-ACD6-6C42-AF49-82DF9F6E35BE}" type="presOf" srcId="{2CE00AEF-54F6-DB4C-BF52-D7F4A8577B8A}" destId="{1ABA42B9-648C-A74C-B94C-C68226F5D090}" srcOrd="0" destOrd="0" presId="urn:microsoft.com/office/officeart/2005/8/layout/process2"/>
    <dgm:cxn modelId="{B9E45011-1D74-2C4E-9887-F1960820D9EF}" type="presOf" srcId="{D43281B4-9AB1-404B-B79F-161DFF234607}" destId="{4A03B039-E9EA-0E4E-A667-DC6D3ED849F0}" srcOrd="0" destOrd="0" presId="urn:microsoft.com/office/officeart/2005/8/layout/process2"/>
    <dgm:cxn modelId="{577BAA88-CB8F-5242-8980-A4C2F3BA9E52}" type="presOf" srcId="{2CE00AEF-54F6-DB4C-BF52-D7F4A8577B8A}" destId="{F9879DB7-D77B-2241-8E61-0DD8EB147C47}" srcOrd="1" destOrd="0" presId="urn:microsoft.com/office/officeart/2005/8/layout/process2"/>
    <dgm:cxn modelId="{5A5E4A81-04CF-AF4F-B24B-3AAE0BCFD3EF}" type="presOf" srcId="{380F7BBA-332C-2141-93EC-1D2FDC0EF346}" destId="{1D5F2392-1364-D142-A8E1-C2314F5A6F29}" srcOrd="0" destOrd="0" presId="urn:microsoft.com/office/officeart/2005/8/layout/process2"/>
    <dgm:cxn modelId="{85A351D6-E892-1A48-9907-0B1BAA592BDD}" type="presOf" srcId="{73942A3B-5D33-0249-83B5-0DEC20A28235}" destId="{D502D0D1-1C4B-BB4E-BB68-987B34A1C2AB}" srcOrd="0" destOrd="0" presId="urn:microsoft.com/office/officeart/2005/8/layout/process2"/>
    <dgm:cxn modelId="{02C2BB49-AEDB-E24F-BC6D-81431284B0AD}" type="presOf" srcId="{99A0B4F5-C19A-8949-8453-E1595FB8A7A5}" destId="{7BF252FE-ADC4-B749-B529-4B46506D75B9}" srcOrd="0" destOrd="0" presId="urn:microsoft.com/office/officeart/2005/8/layout/process2"/>
    <dgm:cxn modelId="{F26F8B7A-4AA4-BC46-BF82-106F66E0B079}" type="presOf" srcId="{369EFE23-1A66-E143-A5F3-B83812FC09AF}" destId="{53595BAA-5B6C-C442-8646-5AD5F74873FD}" srcOrd="1" destOrd="0" presId="urn:microsoft.com/office/officeart/2005/8/layout/process2"/>
    <dgm:cxn modelId="{560C4A03-3A38-4546-B493-8C37C8DE7596}" type="presOf" srcId="{D43281B4-9AB1-404B-B79F-161DFF234607}" destId="{38BDA58B-7C94-A54A-95E2-55CBA9E190AF}" srcOrd="1" destOrd="0" presId="urn:microsoft.com/office/officeart/2005/8/layout/process2"/>
    <dgm:cxn modelId="{1AA7A92E-6D96-7046-AF97-9CA9C831E8E3}" type="presOf" srcId="{15122DA3-3FA0-4D44-B31C-3F5BDA42DF6F}" destId="{9E9C4229-2514-524C-90FA-199F4BD6D1E9}" srcOrd="0" destOrd="0" presId="urn:microsoft.com/office/officeart/2005/8/layout/process2"/>
    <dgm:cxn modelId="{5880F8A9-B83E-3446-AEF3-D23FAF4CC951}" srcId="{99A0B4F5-C19A-8949-8453-E1595FB8A7A5}" destId="{73942A3B-5D33-0249-83B5-0DEC20A28235}" srcOrd="3" destOrd="0" parTransId="{E88C59EA-CD4B-CD40-9A5F-FFE5F80DA930}" sibTransId="{8FA09AEE-4920-B340-A524-68AAF8ABF98F}"/>
    <dgm:cxn modelId="{1AC4816E-9B42-7B4A-82B0-F359C8CA6E4F}" srcId="{99A0B4F5-C19A-8949-8453-E1595FB8A7A5}" destId="{60DBBD76-AD4F-DA44-95FA-77E696E0D952}" srcOrd="1" destOrd="0" parTransId="{F0FFE233-F5F6-FD44-98E6-04575B8CA8B0}" sibTransId="{2CE00AEF-54F6-DB4C-BF52-D7F4A8577B8A}"/>
    <dgm:cxn modelId="{7B04EFC6-EE4C-8049-8685-EC8FE69DF521}" type="presOf" srcId="{60DBBD76-AD4F-DA44-95FA-77E696E0D952}" destId="{C1143482-CF2A-964B-92D8-3C1B4308C722}" srcOrd="0" destOrd="0" presId="urn:microsoft.com/office/officeart/2005/8/layout/process2"/>
    <dgm:cxn modelId="{F41D82E9-2F0C-A54E-A232-C4CEAD3D8EB4}" type="presParOf" srcId="{7BF252FE-ADC4-B749-B529-4B46506D75B9}" destId="{9DB1EE41-28BB-CF40-A2E1-C1472612B009}" srcOrd="0" destOrd="0" presId="urn:microsoft.com/office/officeart/2005/8/layout/process2"/>
    <dgm:cxn modelId="{BDC16CC6-256B-8B42-A325-3B4B9C850C34}" type="presParOf" srcId="{7BF252FE-ADC4-B749-B529-4B46506D75B9}" destId="{4A03B039-E9EA-0E4E-A667-DC6D3ED849F0}" srcOrd="1" destOrd="0" presId="urn:microsoft.com/office/officeart/2005/8/layout/process2"/>
    <dgm:cxn modelId="{7883CA31-8E4A-A54F-9212-15E3FA0EB75B}" type="presParOf" srcId="{4A03B039-E9EA-0E4E-A667-DC6D3ED849F0}" destId="{38BDA58B-7C94-A54A-95E2-55CBA9E190AF}" srcOrd="0" destOrd="0" presId="urn:microsoft.com/office/officeart/2005/8/layout/process2"/>
    <dgm:cxn modelId="{AD3C1D6E-6A76-CC4E-BCD8-6F99607024A7}" type="presParOf" srcId="{7BF252FE-ADC4-B749-B529-4B46506D75B9}" destId="{C1143482-CF2A-964B-92D8-3C1B4308C722}" srcOrd="2" destOrd="0" presId="urn:microsoft.com/office/officeart/2005/8/layout/process2"/>
    <dgm:cxn modelId="{A2D71DC4-E200-A648-B9C9-8D97CDDC3A2E}" type="presParOf" srcId="{7BF252FE-ADC4-B749-B529-4B46506D75B9}" destId="{1ABA42B9-648C-A74C-B94C-C68226F5D090}" srcOrd="3" destOrd="0" presId="urn:microsoft.com/office/officeart/2005/8/layout/process2"/>
    <dgm:cxn modelId="{7158874C-E7FF-9F4F-8B32-9AD1DD2B35C0}" type="presParOf" srcId="{1ABA42B9-648C-A74C-B94C-C68226F5D090}" destId="{F9879DB7-D77B-2241-8E61-0DD8EB147C47}" srcOrd="0" destOrd="0" presId="urn:microsoft.com/office/officeart/2005/8/layout/process2"/>
    <dgm:cxn modelId="{DE1DA8DD-7103-F541-9CAC-A145CE565DD4}" type="presParOf" srcId="{7BF252FE-ADC4-B749-B529-4B46506D75B9}" destId="{1D5F2392-1364-D142-A8E1-C2314F5A6F29}" srcOrd="4" destOrd="0" presId="urn:microsoft.com/office/officeart/2005/8/layout/process2"/>
    <dgm:cxn modelId="{616ED4AB-28F7-8A4A-9383-7AFDBBB401AE}" type="presParOf" srcId="{7BF252FE-ADC4-B749-B529-4B46506D75B9}" destId="{9E9C4229-2514-524C-90FA-199F4BD6D1E9}" srcOrd="5" destOrd="0" presId="urn:microsoft.com/office/officeart/2005/8/layout/process2"/>
    <dgm:cxn modelId="{71FEF703-E887-7541-8A48-F530076711C9}" type="presParOf" srcId="{9E9C4229-2514-524C-90FA-199F4BD6D1E9}" destId="{33FDA061-5F0A-5A4A-9FBF-ACD061D8F9BD}" srcOrd="0" destOrd="0" presId="urn:microsoft.com/office/officeart/2005/8/layout/process2"/>
    <dgm:cxn modelId="{2E84A992-54C9-7B44-93E3-8508776889F1}" type="presParOf" srcId="{7BF252FE-ADC4-B749-B529-4B46506D75B9}" destId="{D502D0D1-1C4B-BB4E-BB68-987B34A1C2AB}" srcOrd="6" destOrd="0" presId="urn:microsoft.com/office/officeart/2005/8/layout/process2"/>
    <dgm:cxn modelId="{9E17C8D1-0141-F541-84B9-5042B0BFEE0D}" type="presParOf" srcId="{7BF252FE-ADC4-B749-B529-4B46506D75B9}" destId="{87718ACE-72D4-684F-9C5D-1ACFAC271468}" srcOrd="7" destOrd="0" presId="urn:microsoft.com/office/officeart/2005/8/layout/process2"/>
    <dgm:cxn modelId="{1213DC58-ABEA-DD47-8304-6CC4703AC345}" type="presParOf" srcId="{87718ACE-72D4-684F-9C5D-1ACFAC271468}" destId="{20EAB64D-6B93-6949-A7CA-E382A6EAA3DA}" srcOrd="0" destOrd="0" presId="urn:microsoft.com/office/officeart/2005/8/layout/process2"/>
    <dgm:cxn modelId="{2FDCFBB7-1273-8E4E-BDB5-8CA85E9A5392}" type="presParOf" srcId="{7BF252FE-ADC4-B749-B529-4B46506D75B9}" destId="{63DD018B-6021-224E-BB6E-2253407930ED}" srcOrd="8" destOrd="0" presId="urn:microsoft.com/office/officeart/2005/8/layout/process2"/>
    <dgm:cxn modelId="{2EA48FEA-C68B-934D-833C-992B3EB609D8}" type="presParOf" srcId="{7BF252FE-ADC4-B749-B529-4B46506D75B9}" destId="{49AD648E-0C4D-974A-B04E-60BCABE52EBE}" srcOrd="9" destOrd="0" presId="urn:microsoft.com/office/officeart/2005/8/layout/process2"/>
    <dgm:cxn modelId="{07893F77-4F4E-884F-B56D-62B06F5894CC}" type="presParOf" srcId="{49AD648E-0C4D-974A-B04E-60BCABE52EBE}" destId="{53595BAA-5B6C-C442-8646-5AD5F74873FD}" srcOrd="0" destOrd="0" presId="urn:microsoft.com/office/officeart/2005/8/layout/process2"/>
    <dgm:cxn modelId="{98A4F457-792F-0546-8967-9E8CF654A9A8}" type="presParOf" srcId="{7BF252FE-ADC4-B749-B529-4B46506D75B9}" destId="{563A0AD5-480F-6940-A821-9CB31B13F406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9A0B4F5-C19A-8949-8453-E1595FB8A7A5}" type="doc">
      <dgm:prSet loTypeId="urn:microsoft.com/office/officeart/2005/8/layout/process2" loCatId="" qsTypeId="urn:microsoft.com/office/officeart/2005/8/quickstyle/simple4" qsCatId="simple" csTypeId="urn:microsoft.com/office/officeart/2005/8/colors/accent1_2" csCatId="accent1" phldr="1"/>
      <dgm:spPr/>
    </dgm:pt>
    <dgm:pt modelId="{AB179BD2-1137-EF40-A1DE-503CA6C9FCF2}">
      <dgm:prSet phldrT="[Text]"/>
      <dgm:spPr/>
      <dgm:t>
        <a:bodyPr/>
        <a:lstStyle/>
        <a:p>
          <a:r>
            <a:rPr lang="en-US" dirty="0" smtClean="0"/>
            <a:t>Transform</a:t>
          </a:r>
          <a:endParaRPr lang="en-US" dirty="0"/>
        </a:p>
      </dgm:t>
    </dgm:pt>
    <dgm:pt modelId="{C1E31E49-4BCF-104A-B67F-2CB05D16987D}" type="parTrans" cxnId="{8CAB7498-5D1C-D54E-8FEA-8EB6A867CF20}">
      <dgm:prSet/>
      <dgm:spPr/>
      <dgm:t>
        <a:bodyPr/>
        <a:lstStyle/>
        <a:p>
          <a:endParaRPr lang="en-US"/>
        </a:p>
      </dgm:t>
    </dgm:pt>
    <dgm:pt modelId="{D43281B4-9AB1-404B-B79F-161DFF234607}" type="sibTrans" cxnId="{8CAB7498-5D1C-D54E-8FEA-8EB6A867CF20}">
      <dgm:prSet/>
      <dgm:spPr/>
      <dgm:t>
        <a:bodyPr/>
        <a:lstStyle/>
        <a:p>
          <a:endParaRPr lang="en-US"/>
        </a:p>
      </dgm:t>
    </dgm:pt>
    <dgm:pt modelId="{60DBBD76-AD4F-DA44-95FA-77E696E0D952}">
      <dgm:prSet phldrT="[Text]"/>
      <dgm:spPr/>
      <dgm:t>
        <a:bodyPr/>
        <a:lstStyle/>
        <a:p>
          <a:r>
            <a:rPr lang="en-US" dirty="0" smtClean="0"/>
            <a:t>Clip</a:t>
          </a:r>
          <a:endParaRPr lang="en-US" dirty="0"/>
        </a:p>
      </dgm:t>
    </dgm:pt>
    <dgm:pt modelId="{F0FFE233-F5F6-FD44-98E6-04575B8CA8B0}" type="parTrans" cxnId="{1AC4816E-9B42-7B4A-82B0-F359C8CA6E4F}">
      <dgm:prSet/>
      <dgm:spPr/>
      <dgm:t>
        <a:bodyPr/>
        <a:lstStyle/>
        <a:p>
          <a:endParaRPr lang="en-US"/>
        </a:p>
      </dgm:t>
    </dgm:pt>
    <dgm:pt modelId="{2CE00AEF-54F6-DB4C-BF52-D7F4A8577B8A}" type="sibTrans" cxnId="{1AC4816E-9B42-7B4A-82B0-F359C8CA6E4F}">
      <dgm:prSet/>
      <dgm:spPr/>
      <dgm:t>
        <a:bodyPr/>
        <a:lstStyle/>
        <a:p>
          <a:endParaRPr lang="en-US"/>
        </a:p>
      </dgm:t>
    </dgm:pt>
    <dgm:pt modelId="{380F7BBA-332C-2141-93EC-1D2FDC0EF346}">
      <dgm:prSet phldrT="[Text]"/>
      <dgm:spPr/>
      <dgm:t>
        <a:bodyPr/>
        <a:lstStyle/>
        <a:p>
          <a:r>
            <a:rPr lang="en-US" dirty="0" smtClean="0"/>
            <a:t>Rasterize</a:t>
          </a:r>
          <a:endParaRPr lang="en-US" dirty="0"/>
        </a:p>
      </dgm:t>
    </dgm:pt>
    <dgm:pt modelId="{3EBEF9D8-417A-0F45-A535-2585761428B4}" type="parTrans" cxnId="{756DBB77-9700-F443-A7B1-BBF3B5F35551}">
      <dgm:prSet/>
      <dgm:spPr/>
      <dgm:t>
        <a:bodyPr/>
        <a:lstStyle/>
        <a:p>
          <a:endParaRPr lang="en-US"/>
        </a:p>
      </dgm:t>
    </dgm:pt>
    <dgm:pt modelId="{15122DA3-3FA0-4D44-B31C-3F5BDA42DF6F}" type="sibTrans" cxnId="{756DBB77-9700-F443-A7B1-BBF3B5F35551}">
      <dgm:prSet/>
      <dgm:spPr/>
      <dgm:t>
        <a:bodyPr/>
        <a:lstStyle/>
        <a:p>
          <a:endParaRPr lang="en-US"/>
        </a:p>
      </dgm:t>
    </dgm:pt>
    <dgm:pt modelId="{73942A3B-5D33-0249-83B5-0DEC20A28235}">
      <dgm:prSet phldrT="[Text]"/>
      <dgm:spPr/>
      <dgm:t>
        <a:bodyPr/>
        <a:lstStyle/>
        <a:p>
          <a:r>
            <a:rPr lang="en-US" dirty="0" smtClean="0"/>
            <a:t>Shade</a:t>
          </a:r>
          <a:endParaRPr lang="en-US" dirty="0"/>
        </a:p>
      </dgm:t>
    </dgm:pt>
    <dgm:pt modelId="{E88C59EA-CD4B-CD40-9A5F-FFE5F80DA930}" type="parTrans" cxnId="{5880F8A9-B83E-3446-AEF3-D23FAF4CC951}">
      <dgm:prSet/>
      <dgm:spPr/>
      <dgm:t>
        <a:bodyPr/>
        <a:lstStyle/>
        <a:p>
          <a:endParaRPr lang="en-US"/>
        </a:p>
      </dgm:t>
    </dgm:pt>
    <dgm:pt modelId="{8FA09AEE-4920-B340-A524-68AAF8ABF98F}" type="sibTrans" cxnId="{5880F8A9-B83E-3446-AEF3-D23FAF4CC951}">
      <dgm:prSet/>
      <dgm:spPr/>
      <dgm:t>
        <a:bodyPr/>
        <a:lstStyle/>
        <a:p>
          <a:endParaRPr lang="en-US"/>
        </a:p>
      </dgm:t>
    </dgm:pt>
    <dgm:pt modelId="{486A27E4-E189-3D4E-A2F4-200EE4C8E3DF}">
      <dgm:prSet phldrT="[Text]"/>
      <dgm:spPr/>
      <dgm:t>
        <a:bodyPr/>
        <a:lstStyle/>
        <a:p>
          <a:r>
            <a:rPr lang="en-US" dirty="0" smtClean="0"/>
            <a:t>Visibility/Blend</a:t>
          </a:r>
          <a:endParaRPr lang="en-US" dirty="0"/>
        </a:p>
      </dgm:t>
    </dgm:pt>
    <dgm:pt modelId="{C9116DC6-9C4A-C24A-B432-BDB071FFA1A6}" type="parTrans" cxnId="{50230654-D7FC-2E4E-A7DC-5BD1B0C69627}">
      <dgm:prSet/>
      <dgm:spPr/>
      <dgm:t>
        <a:bodyPr/>
        <a:lstStyle/>
        <a:p>
          <a:endParaRPr lang="en-US"/>
        </a:p>
      </dgm:t>
    </dgm:pt>
    <dgm:pt modelId="{369EFE23-1A66-E143-A5F3-B83812FC09AF}" type="sibTrans" cxnId="{50230654-D7FC-2E4E-A7DC-5BD1B0C69627}">
      <dgm:prSet/>
      <dgm:spPr/>
      <dgm:t>
        <a:bodyPr/>
        <a:lstStyle/>
        <a:p>
          <a:endParaRPr lang="en-US"/>
        </a:p>
      </dgm:t>
    </dgm:pt>
    <dgm:pt modelId="{6323FA16-F146-DA4B-B98D-0B8A0634081D}">
      <dgm:prSet phldrT="[Text]"/>
      <dgm:spPr/>
      <dgm:t>
        <a:bodyPr/>
        <a:lstStyle/>
        <a:p>
          <a:r>
            <a:rPr lang="en-US" dirty="0" smtClean="0"/>
            <a:t>Display</a:t>
          </a:r>
          <a:endParaRPr lang="en-US" dirty="0"/>
        </a:p>
      </dgm:t>
    </dgm:pt>
    <dgm:pt modelId="{E1C6DEEE-66BD-7141-B25C-AB7B1588C304}" type="parTrans" cxnId="{11C76726-A351-4847-94DF-02869981DE76}">
      <dgm:prSet/>
      <dgm:spPr/>
      <dgm:t>
        <a:bodyPr/>
        <a:lstStyle/>
        <a:p>
          <a:endParaRPr lang="en-US"/>
        </a:p>
      </dgm:t>
    </dgm:pt>
    <dgm:pt modelId="{D80C4495-CA17-9D46-9172-62B1DF2C6F0F}" type="sibTrans" cxnId="{11C76726-A351-4847-94DF-02869981DE76}">
      <dgm:prSet/>
      <dgm:spPr/>
      <dgm:t>
        <a:bodyPr/>
        <a:lstStyle/>
        <a:p>
          <a:endParaRPr lang="en-US"/>
        </a:p>
      </dgm:t>
    </dgm:pt>
    <dgm:pt modelId="{7BF252FE-ADC4-B749-B529-4B46506D75B9}" type="pres">
      <dgm:prSet presAssocID="{99A0B4F5-C19A-8949-8453-E1595FB8A7A5}" presName="linearFlow" presStyleCnt="0">
        <dgm:presLayoutVars>
          <dgm:resizeHandles val="exact"/>
        </dgm:presLayoutVars>
      </dgm:prSet>
      <dgm:spPr/>
    </dgm:pt>
    <dgm:pt modelId="{9DB1EE41-28BB-CF40-A2E1-C1472612B009}" type="pres">
      <dgm:prSet presAssocID="{AB179BD2-1137-EF40-A1DE-503CA6C9FCF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03B039-E9EA-0E4E-A667-DC6D3ED849F0}" type="pres">
      <dgm:prSet presAssocID="{D43281B4-9AB1-404B-B79F-161DFF234607}" presName="sibTrans" presStyleLbl="sibTrans2D1" presStyleIdx="0" presStyleCnt="5"/>
      <dgm:spPr/>
      <dgm:t>
        <a:bodyPr/>
        <a:lstStyle/>
        <a:p>
          <a:endParaRPr lang="en-US"/>
        </a:p>
      </dgm:t>
    </dgm:pt>
    <dgm:pt modelId="{38BDA58B-7C94-A54A-95E2-55CBA9E190AF}" type="pres">
      <dgm:prSet presAssocID="{D43281B4-9AB1-404B-B79F-161DFF234607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C1143482-CF2A-964B-92D8-3C1B4308C722}" type="pres">
      <dgm:prSet presAssocID="{60DBBD76-AD4F-DA44-95FA-77E696E0D952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BA42B9-648C-A74C-B94C-C68226F5D090}" type="pres">
      <dgm:prSet presAssocID="{2CE00AEF-54F6-DB4C-BF52-D7F4A8577B8A}" presName="sibTrans" presStyleLbl="sibTrans2D1" presStyleIdx="1" presStyleCnt="5"/>
      <dgm:spPr/>
      <dgm:t>
        <a:bodyPr/>
        <a:lstStyle/>
        <a:p>
          <a:endParaRPr lang="en-US"/>
        </a:p>
      </dgm:t>
    </dgm:pt>
    <dgm:pt modelId="{F9879DB7-D77B-2241-8E61-0DD8EB147C47}" type="pres">
      <dgm:prSet presAssocID="{2CE00AEF-54F6-DB4C-BF52-D7F4A8577B8A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1D5F2392-1364-D142-A8E1-C2314F5A6F29}" type="pres">
      <dgm:prSet presAssocID="{380F7BBA-332C-2141-93EC-1D2FDC0EF34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9C4229-2514-524C-90FA-199F4BD6D1E9}" type="pres">
      <dgm:prSet presAssocID="{15122DA3-3FA0-4D44-B31C-3F5BDA42DF6F}" presName="sibTrans" presStyleLbl="sibTrans2D1" presStyleIdx="2" presStyleCnt="5"/>
      <dgm:spPr/>
      <dgm:t>
        <a:bodyPr/>
        <a:lstStyle/>
        <a:p>
          <a:endParaRPr lang="en-US"/>
        </a:p>
      </dgm:t>
    </dgm:pt>
    <dgm:pt modelId="{33FDA061-5F0A-5A4A-9FBF-ACD061D8F9BD}" type="pres">
      <dgm:prSet presAssocID="{15122DA3-3FA0-4D44-B31C-3F5BDA42DF6F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D502D0D1-1C4B-BB4E-BB68-987B34A1C2AB}" type="pres">
      <dgm:prSet presAssocID="{73942A3B-5D33-0249-83B5-0DEC20A2823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718ACE-72D4-684F-9C5D-1ACFAC271468}" type="pres">
      <dgm:prSet presAssocID="{8FA09AEE-4920-B340-A524-68AAF8ABF98F}" presName="sibTrans" presStyleLbl="sibTrans2D1" presStyleIdx="3" presStyleCnt="5"/>
      <dgm:spPr/>
      <dgm:t>
        <a:bodyPr/>
        <a:lstStyle/>
        <a:p>
          <a:endParaRPr lang="en-US"/>
        </a:p>
      </dgm:t>
    </dgm:pt>
    <dgm:pt modelId="{20EAB64D-6B93-6949-A7CA-E382A6EAA3DA}" type="pres">
      <dgm:prSet presAssocID="{8FA09AEE-4920-B340-A524-68AAF8ABF98F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63DD018B-6021-224E-BB6E-2253407930ED}" type="pres">
      <dgm:prSet presAssocID="{486A27E4-E189-3D4E-A2F4-200EE4C8E3D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AD648E-0C4D-974A-B04E-60BCABE52EBE}" type="pres">
      <dgm:prSet presAssocID="{369EFE23-1A66-E143-A5F3-B83812FC09AF}" presName="sibTrans" presStyleLbl="sibTrans2D1" presStyleIdx="4" presStyleCnt="5"/>
      <dgm:spPr/>
      <dgm:t>
        <a:bodyPr/>
        <a:lstStyle/>
        <a:p>
          <a:endParaRPr lang="en-US"/>
        </a:p>
      </dgm:t>
    </dgm:pt>
    <dgm:pt modelId="{53595BAA-5B6C-C442-8646-5AD5F74873FD}" type="pres">
      <dgm:prSet presAssocID="{369EFE23-1A66-E143-A5F3-B83812FC09AF}" presName="connectorText" presStyleLbl="sibTrans2D1" presStyleIdx="4" presStyleCnt="5"/>
      <dgm:spPr/>
      <dgm:t>
        <a:bodyPr/>
        <a:lstStyle/>
        <a:p>
          <a:endParaRPr lang="en-US"/>
        </a:p>
      </dgm:t>
    </dgm:pt>
    <dgm:pt modelId="{563A0AD5-480F-6940-A821-9CB31B13F406}" type="pres">
      <dgm:prSet presAssocID="{6323FA16-F146-DA4B-B98D-0B8A0634081D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AB7498-5D1C-D54E-8FEA-8EB6A867CF20}" srcId="{99A0B4F5-C19A-8949-8453-E1595FB8A7A5}" destId="{AB179BD2-1137-EF40-A1DE-503CA6C9FCF2}" srcOrd="0" destOrd="0" parTransId="{C1E31E49-4BCF-104A-B67F-2CB05D16987D}" sibTransId="{D43281B4-9AB1-404B-B79F-161DFF234607}"/>
    <dgm:cxn modelId="{0B1C24DD-F543-3543-B241-D9CAC8A51F9B}" type="presOf" srcId="{60DBBD76-AD4F-DA44-95FA-77E696E0D952}" destId="{C1143482-CF2A-964B-92D8-3C1B4308C722}" srcOrd="0" destOrd="0" presId="urn:microsoft.com/office/officeart/2005/8/layout/process2"/>
    <dgm:cxn modelId="{50230654-D7FC-2E4E-A7DC-5BD1B0C69627}" srcId="{99A0B4F5-C19A-8949-8453-E1595FB8A7A5}" destId="{486A27E4-E189-3D4E-A2F4-200EE4C8E3DF}" srcOrd="4" destOrd="0" parTransId="{C9116DC6-9C4A-C24A-B432-BDB071FFA1A6}" sibTransId="{369EFE23-1A66-E143-A5F3-B83812FC09AF}"/>
    <dgm:cxn modelId="{7DE905A6-EEEE-B84B-97B7-011F6257D7F1}" type="presOf" srcId="{486A27E4-E189-3D4E-A2F4-200EE4C8E3DF}" destId="{63DD018B-6021-224E-BB6E-2253407930ED}" srcOrd="0" destOrd="0" presId="urn:microsoft.com/office/officeart/2005/8/layout/process2"/>
    <dgm:cxn modelId="{7BA8E07B-089C-D144-8439-E610566303D7}" type="presOf" srcId="{369EFE23-1A66-E143-A5F3-B83812FC09AF}" destId="{53595BAA-5B6C-C442-8646-5AD5F74873FD}" srcOrd="1" destOrd="0" presId="urn:microsoft.com/office/officeart/2005/8/layout/process2"/>
    <dgm:cxn modelId="{FFE92F5C-5ED0-1D42-B003-051C4103C6F7}" type="presOf" srcId="{D43281B4-9AB1-404B-B79F-161DFF234607}" destId="{4A03B039-E9EA-0E4E-A667-DC6D3ED849F0}" srcOrd="0" destOrd="0" presId="urn:microsoft.com/office/officeart/2005/8/layout/process2"/>
    <dgm:cxn modelId="{E03B0F09-8E5D-D24C-B126-A68E5F76BC25}" type="presOf" srcId="{6323FA16-F146-DA4B-B98D-0B8A0634081D}" destId="{563A0AD5-480F-6940-A821-9CB31B13F406}" srcOrd="0" destOrd="0" presId="urn:microsoft.com/office/officeart/2005/8/layout/process2"/>
    <dgm:cxn modelId="{C0982296-0B78-3341-A45E-232D9F0F5A0F}" type="presOf" srcId="{369EFE23-1A66-E143-A5F3-B83812FC09AF}" destId="{49AD648E-0C4D-974A-B04E-60BCABE52EBE}" srcOrd="0" destOrd="0" presId="urn:microsoft.com/office/officeart/2005/8/layout/process2"/>
    <dgm:cxn modelId="{CB5DC093-FC51-CA40-9272-6F8BAC26DD7E}" type="presOf" srcId="{15122DA3-3FA0-4D44-B31C-3F5BDA42DF6F}" destId="{33FDA061-5F0A-5A4A-9FBF-ACD061D8F9BD}" srcOrd="1" destOrd="0" presId="urn:microsoft.com/office/officeart/2005/8/layout/process2"/>
    <dgm:cxn modelId="{D217856B-0982-9545-90CF-F9E72DA1BC67}" type="presOf" srcId="{15122DA3-3FA0-4D44-B31C-3F5BDA42DF6F}" destId="{9E9C4229-2514-524C-90FA-199F4BD6D1E9}" srcOrd="0" destOrd="0" presId="urn:microsoft.com/office/officeart/2005/8/layout/process2"/>
    <dgm:cxn modelId="{756DBB77-9700-F443-A7B1-BBF3B5F35551}" srcId="{99A0B4F5-C19A-8949-8453-E1595FB8A7A5}" destId="{380F7BBA-332C-2141-93EC-1D2FDC0EF346}" srcOrd="2" destOrd="0" parTransId="{3EBEF9D8-417A-0F45-A535-2585761428B4}" sibTransId="{15122DA3-3FA0-4D44-B31C-3F5BDA42DF6F}"/>
    <dgm:cxn modelId="{11C76726-A351-4847-94DF-02869981DE76}" srcId="{99A0B4F5-C19A-8949-8453-E1595FB8A7A5}" destId="{6323FA16-F146-DA4B-B98D-0B8A0634081D}" srcOrd="5" destOrd="0" parTransId="{E1C6DEEE-66BD-7141-B25C-AB7B1588C304}" sibTransId="{D80C4495-CA17-9D46-9172-62B1DF2C6F0F}"/>
    <dgm:cxn modelId="{81068E73-2D53-D143-9194-4C0D253D713A}" type="presOf" srcId="{8FA09AEE-4920-B340-A524-68AAF8ABF98F}" destId="{87718ACE-72D4-684F-9C5D-1ACFAC271468}" srcOrd="0" destOrd="0" presId="urn:microsoft.com/office/officeart/2005/8/layout/process2"/>
    <dgm:cxn modelId="{A107A8FA-BBB5-724E-A8AD-B553BB46FB14}" type="presOf" srcId="{99A0B4F5-C19A-8949-8453-E1595FB8A7A5}" destId="{7BF252FE-ADC4-B749-B529-4B46506D75B9}" srcOrd="0" destOrd="0" presId="urn:microsoft.com/office/officeart/2005/8/layout/process2"/>
    <dgm:cxn modelId="{97E6A1D2-9386-B744-92E3-B4A715005D76}" type="presOf" srcId="{8FA09AEE-4920-B340-A524-68AAF8ABF98F}" destId="{20EAB64D-6B93-6949-A7CA-E382A6EAA3DA}" srcOrd="1" destOrd="0" presId="urn:microsoft.com/office/officeart/2005/8/layout/process2"/>
    <dgm:cxn modelId="{A4EBED40-DF0D-1446-A8B8-4F38D6D7A5EA}" type="presOf" srcId="{380F7BBA-332C-2141-93EC-1D2FDC0EF346}" destId="{1D5F2392-1364-D142-A8E1-C2314F5A6F29}" srcOrd="0" destOrd="0" presId="urn:microsoft.com/office/officeart/2005/8/layout/process2"/>
    <dgm:cxn modelId="{8BFA0777-B936-6349-BBFA-8A0BF5B32F5D}" type="presOf" srcId="{73942A3B-5D33-0249-83B5-0DEC20A28235}" destId="{D502D0D1-1C4B-BB4E-BB68-987B34A1C2AB}" srcOrd="0" destOrd="0" presId="urn:microsoft.com/office/officeart/2005/8/layout/process2"/>
    <dgm:cxn modelId="{663D0EA4-71B4-894F-9086-B251C51B9F74}" type="presOf" srcId="{2CE00AEF-54F6-DB4C-BF52-D7F4A8577B8A}" destId="{1ABA42B9-648C-A74C-B94C-C68226F5D090}" srcOrd="0" destOrd="0" presId="urn:microsoft.com/office/officeart/2005/8/layout/process2"/>
    <dgm:cxn modelId="{D72C3EF6-EBD0-6149-A84E-84C99795A502}" type="presOf" srcId="{2CE00AEF-54F6-DB4C-BF52-D7F4A8577B8A}" destId="{F9879DB7-D77B-2241-8E61-0DD8EB147C47}" srcOrd="1" destOrd="0" presId="urn:microsoft.com/office/officeart/2005/8/layout/process2"/>
    <dgm:cxn modelId="{CA7D15D1-9C0E-484F-8B3B-9CBC5ACB44B0}" type="presOf" srcId="{AB179BD2-1137-EF40-A1DE-503CA6C9FCF2}" destId="{9DB1EE41-28BB-CF40-A2E1-C1472612B009}" srcOrd="0" destOrd="0" presId="urn:microsoft.com/office/officeart/2005/8/layout/process2"/>
    <dgm:cxn modelId="{5880F8A9-B83E-3446-AEF3-D23FAF4CC951}" srcId="{99A0B4F5-C19A-8949-8453-E1595FB8A7A5}" destId="{73942A3B-5D33-0249-83B5-0DEC20A28235}" srcOrd="3" destOrd="0" parTransId="{E88C59EA-CD4B-CD40-9A5F-FFE5F80DA930}" sibTransId="{8FA09AEE-4920-B340-A524-68AAF8ABF98F}"/>
    <dgm:cxn modelId="{1AC4816E-9B42-7B4A-82B0-F359C8CA6E4F}" srcId="{99A0B4F5-C19A-8949-8453-E1595FB8A7A5}" destId="{60DBBD76-AD4F-DA44-95FA-77E696E0D952}" srcOrd="1" destOrd="0" parTransId="{F0FFE233-F5F6-FD44-98E6-04575B8CA8B0}" sibTransId="{2CE00AEF-54F6-DB4C-BF52-D7F4A8577B8A}"/>
    <dgm:cxn modelId="{3448A317-68A0-FE42-A7D5-7757F3DF0631}" type="presOf" srcId="{D43281B4-9AB1-404B-B79F-161DFF234607}" destId="{38BDA58B-7C94-A54A-95E2-55CBA9E190AF}" srcOrd="1" destOrd="0" presId="urn:microsoft.com/office/officeart/2005/8/layout/process2"/>
    <dgm:cxn modelId="{413031A9-D181-E942-8A06-CC1CFE8D4A64}" type="presParOf" srcId="{7BF252FE-ADC4-B749-B529-4B46506D75B9}" destId="{9DB1EE41-28BB-CF40-A2E1-C1472612B009}" srcOrd="0" destOrd="0" presId="urn:microsoft.com/office/officeart/2005/8/layout/process2"/>
    <dgm:cxn modelId="{1DCEB061-E17A-2744-9B66-61F2B1DFD7ED}" type="presParOf" srcId="{7BF252FE-ADC4-B749-B529-4B46506D75B9}" destId="{4A03B039-E9EA-0E4E-A667-DC6D3ED849F0}" srcOrd="1" destOrd="0" presId="urn:microsoft.com/office/officeart/2005/8/layout/process2"/>
    <dgm:cxn modelId="{07A0DE5D-61A4-6345-96B8-3E63B5DEBE75}" type="presParOf" srcId="{4A03B039-E9EA-0E4E-A667-DC6D3ED849F0}" destId="{38BDA58B-7C94-A54A-95E2-55CBA9E190AF}" srcOrd="0" destOrd="0" presId="urn:microsoft.com/office/officeart/2005/8/layout/process2"/>
    <dgm:cxn modelId="{3F4844C7-26BD-6341-B2B2-E57CC0282A9D}" type="presParOf" srcId="{7BF252FE-ADC4-B749-B529-4B46506D75B9}" destId="{C1143482-CF2A-964B-92D8-3C1B4308C722}" srcOrd="2" destOrd="0" presId="urn:microsoft.com/office/officeart/2005/8/layout/process2"/>
    <dgm:cxn modelId="{83E21DF8-4192-BF49-9FB8-44D9CF93DA19}" type="presParOf" srcId="{7BF252FE-ADC4-B749-B529-4B46506D75B9}" destId="{1ABA42B9-648C-A74C-B94C-C68226F5D090}" srcOrd="3" destOrd="0" presId="urn:microsoft.com/office/officeart/2005/8/layout/process2"/>
    <dgm:cxn modelId="{1529738A-5C11-C24D-823F-6E02EB6921FA}" type="presParOf" srcId="{1ABA42B9-648C-A74C-B94C-C68226F5D090}" destId="{F9879DB7-D77B-2241-8E61-0DD8EB147C47}" srcOrd="0" destOrd="0" presId="urn:microsoft.com/office/officeart/2005/8/layout/process2"/>
    <dgm:cxn modelId="{F2314FF0-1082-174F-81F9-979D936A36CC}" type="presParOf" srcId="{7BF252FE-ADC4-B749-B529-4B46506D75B9}" destId="{1D5F2392-1364-D142-A8E1-C2314F5A6F29}" srcOrd="4" destOrd="0" presId="urn:microsoft.com/office/officeart/2005/8/layout/process2"/>
    <dgm:cxn modelId="{CA0CD9BB-D9B7-FF43-914E-4F3779F9C2C2}" type="presParOf" srcId="{7BF252FE-ADC4-B749-B529-4B46506D75B9}" destId="{9E9C4229-2514-524C-90FA-199F4BD6D1E9}" srcOrd="5" destOrd="0" presId="urn:microsoft.com/office/officeart/2005/8/layout/process2"/>
    <dgm:cxn modelId="{5C670E1A-E3B5-E14B-85B9-8D1FC9F700BC}" type="presParOf" srcId="{9E9C4229-2514-524C-90FA-199F4BD6D1E9}" destId="{33FDA061-5F0A-5A4A-9FBF-ACD061D8F9BD}" srcOrd="0" destOrd="0" presId="urn:microsoft.com/office/officeart/2005/8/layout/process2"/>
    <dgm:cxn modelId="{CAAD08ED-FAB8-4647-91C4-49D04EB541E8}" type="presParOf" srcId="{7BF252FE-ADC4-B749-B529-4B46506D75B9}" destId="{D502D0D1-1C4B-BB4E-BB68-987B34A1C2AB}" srcOrd="6" destOrd="0" presId="urn:microsoft.com/office/officeart/2005/8/layout/process2"/>
    <dgm:cxn modelId="{11504CD6-D279-B247-8B67-79FDF1AD3F0E}" type="presParOf" srcId="{7BF252FE-ADC4-B749-B529-4B46506D75B9}" destId="{87718ACE-72D4-684F-9C5D-1ACFAC271468}" srcOrd="7" destOrd="0" presId="urn:microsoft.com/office/officeart/2005/8/layout/process2"/>
    <dgm:cxn modelId="{E8EAF24C-2E68-9F40-ADFB-6A1A193CD85F}" type="presParOf" srcId="{87718ACE-72D4-684F-9C5D-1ACFAC271468}" destId="{20EAB64D-6B93-6949-A7CA-E382A6EAA3DA}" srcOrd="0" destOrd="0" presId="urn:microsoft.com/office/officeart/2005/8/layout/process2"/>
    <dgm:cxn modelId="{92F7E134-04EF-9F4D-B320-B77A871CEDAB}" type="presParOf" srcId="{7BF252FE-ADC4-B749-B529-4B46506D75B9}" destId="{63DD018B-6021-224E-BB6E-2253407930ED}" srcOrd="8" destOrd="0" presId="urn:microsoft.com/office/officeart/2005/8/layout/process2"/>
    <dgm:cxn modelId="{F1204C9F-8FAC-2D40-8C89-CA0CA741AA78}" type="presParOf" srcId="{7BF252FE-ADC4-B749-B529-4B46506D75B9}" destId="{49AD648E-0C4D-974A-B04E-60BCABE52EBE}" srcOrd="9" destOrd="0" presId="urn:microsoft.com/office/officeart/2005/8/layout/process2"/>
    <dgm:cxn modelId="{2782400D-EEFC-3149-9554-67A1A530F9F3}" type="presParOf" srcId="{49AD648E-0C4D-974A-B04E-60BCABE52EBE}" destId="{53595BAA-5B6C-C442-8646-5AD5F74873FD}" srcOrd="0" destOrd="0" presId="urn:microsoft.com/office/officeart/2005/8/layout/process2"/>
    <dgm:cxn modelId="{B9CC2CEB-56AD-2E42-8CBB-73E5AC3C113E}" type="presParOf" srcId="{7BF252FE-ADC4-B749-B529-4B46506D75B9}" destId="{563A0AD5-480F-6940-A821-9CB31B13F406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B1EE41-28BB-CF40-A2E1-C1472612B009}">
      <dsp:nvSpPr>
        <dsp:cNvPr id="0" name=""/>
        <dsp:cNvSpPr/>
      </dsp:nvSpPr>
      <dsp:spPr>
        <a:xfrm>
          <a:off x="892084" y="1612"/>
          <a:ext cx="1652302" cy="477738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Transform</a:t>
          </a:r>
          <a:endParaRPr lang="en-US" sz="1800" kern="1200" dirty="0"/>
        </a:p>
      </dsp:txBody>
      <dsp:txXfrm>
        <a:off x="906076" y="15604"/>
        <a:ext cx="1624318" cy="449754"/>
      </dsp:txXfrm>
    </dsp:sp>
    <dsp:sp modelId="{4A03B039-E9EA-0E4E-A667-DC6D3ED849F0}">
      <dsp:nvSpPr>
        <dsp:cNvPr id="0" name=""/>
        <dsp:cNvSpPr/>
      </dsp:nvSpPr>
      <dsp:spPr>
        <a:xfrm rot="5400000">
          <a:off x="1628659" y="491294"/>
          <a:ext cx="179151" cy="2149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5400000">
        <a:off x="1653740" y="509210"/>
        <a:ext cx="128990" cy="125406"/>
      </dsp:txXfrm>
    </dsp:sp>
    <dsp:sp modelId="{C1143482-CF2A-964B-92D8-3C1B4308C722}">
      <dsp:nvSpPr>
        <dsp:cNvPr id="0" name=""/>
        <dsp:cNvSpPr/>
      </dsp:nvSpPr>
      <dsp:spPr>
        <a:xfrm>
          <a:off x="892084" y="718219"/>
          <a:ext cx="1652302" cy="477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Clip</a:t>
          </a:r>
          <a:endParaRPr lang="en-US" sz="1800" kern="1200" dirty="0"/>
        </a:p>
      </dsp:txBody>
      <dsp:txXfrm>
        <a:off x="906076" y="732211"/>
        <a:ext cx="1624318" cy="449754"/>
      </dsp:txXfrm>
    </dsp:sp>
    <dsp:sp modelId="{1ABA42B9-648C-A74C-B94C-C68226F5D090}">
      <dsp:nvSpPr>
        <dsp:cNvPr id="0" name=""/>
        <dsp:cNvSpPr/>
      </dsp:nvSpPr>
      <dsp:spPr>
        <a:xfrm rot="5400000">
          <a:off x="1628659" y="1207901"/>
          <a:ext cx="179151" cy="2149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5400000">
        <a:off x="1653740" y="1225817"/>
        <a:ext cx="128990" cy="125406"/>
      </dsp:txXfrm>
    </dsp:sp>
    <dsp:sp modelId="{1D5F2392-1364-D142-A8E1-C2314F5A6F29}">
      <dsp:nvSpPr>
        <dsp:cNvPr id="0" name=""/>
        <dsp:cNvSpPr/>
      </dsp:nvSpPr>
      <dsp:spPr>
        <a:xfrm>
          <a:off x="892084" y="1434827"/>
          <a:ext cx="1652302" cy="477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Rasterize</a:t>
          </a:r>
          <a:endParaRPr lang="en-US" sz="1800" kern="1200" dirty="0"/>
        </a:p>
      </dsp:txBody>
      <dsp:txXfrm>
        <a:off x="906076" y="1448819"/>
        <a:ext cx="1624318" cy="449754"/>
      </dsp:txXfrm>
    </dsp:sp>
    <dsp:sp modelId="{9E9C4229-2514-524C-90FA-199F4BD6D1E9}">
      <dsp:nvSpPr>
        <dsp:cNvPr id="0" name=""/>
        <dsp:cNvSpPr/>
      </dsp:nvSpPr>
      <dsp:spPr>
        <a:xfrm rot="5400000">
          <a:off x="1628659" y="1924508"/>
          <a:ext cx="179151" cy="2149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5400000">
        <a:off x="1653740" y="1942424"/>
        <a:ext cx="128990" cy="125406"/>
      </dsp:txXfrm>
    </dsp:sp>
    <dsp:sp modelId="{D502D0D1-1C4B-BB4E-BB68-987B34A1C2AB}">
      <dsp:nvSpPr>
        <dsp:cNvPr id="0" name=""/>
        <dsp:cNvSpPr/>
      </dsp:nvSpPr>
      <dsp:spPr>
        <a:xfrm>
          <a:off x="892084" y="2151434"/>
          <a:ext cx="1652302" cy="477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Shade</a:t>
          </a:r>
          <a:endParaRPr lang="en-US" sz="1800" kern="1200" dirty="0"/>
        </a:p>
      </dsp:txBody>
      <dsp:txXfrm>
        <a:off x="906076" y="2165426"/>
        <a:ext cx="1624318" cy="449754"/>
      </dsp:txXfrm>
    </dsp:sp>
    <dsp:sp modelId="{87718ACE-72D4-684F-9C5D-1ACFAC271468}">
      <dsp:nvSpPr>
        <dsp:cNvPr id="0" name=""/>
        <dsp:cNvSpPr/>
      </dsp:nvSpPr>
      <dsp:spPr>
        <a:xfrm rot="5400000">
          <a:off x="1628659" y="2641116"/>
          <a:ext cx="179151" cy="2149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5400000">
        <a:off x="1653740" y="2659032"/>
        <a:ext cx="128990" cy="125406"/>
      </dsp:txXfrm>
    </dsp:sp>
    <dsp:sp modelId="{63DD018B-6021-224E-BB6E-2253407930ED}">
      <dsp:nvSpPr>
        <dsp:cNvPr id="0" name=""/>
        <dsp:cNvSpPr/>
      </dsp:nvSpPr>
      <dsp:spPr>
        <a:xfrm>
          <a:off x="892084" y="2868041"/>
          <a:ext cx="1652302" cy="477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Visibility/Blend</a:t>
          </a:r>
          <a:endParaRPr lang="en-US" sz="1800" kern="1200" dirty="0"/>
        </a:p>
      </dsp:txBody>
      <dsp:txXfrm>
        <a:off x="906076" y="2882033"/>
        <a:ext cx="1624318" cy="449754"/>
      </dsp:txXfrm>
    </dsp:sp>
    <dsp:sp modelId="{49AD648E-0C4D-974A-B04E-60BCABE52EBE}">
      <dsp:nvSpPr>
        <dsp:cNvPr id="0" name=""/>
        <dsp:cNvSpPr/>
      </dsp:nvSpPr>
      <dsp:spPr>
        <a:xfrm rot="5400000">
          <a:off x="1628659" y="3357723"/>
          <a:ext cx="179151" cy="2149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5400000">
        <a:off x="1653740" y="3375639"/>
        <a:ext cx="128990" cy="125406"/>
      </dsp:txXfrm>
    </dsp:sp>
    <dsp:sp modelId="{563A0AD5-480F-6940-A821-9CB31B13F406}">
      <dsp:nvSpPr>
        <dsp:cNvPr id="0" name=""/>
        <dsp:cNvSpPr/>
      </dsp:nvSpPr>
      <dsp:spPr>
        <a:xfrm>
          <a:off x="892084" y="3584649"/>
          <a:ext cx="1652302" cy="477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Display</a:t>
          </a:r>
          <a:endParaRPr lang="en-US" sz="1800" kern="1200" dirty="0"/>
        </a:p>
      </dsp:txBody>
      <dsp:txXfrm>
        <a:off x="906076" y="3598641"/>
        <a:ext cx="1624318" cy="4497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B1EE41-28BB-CF40-A2E1-C1472612B009}">
      <dsp:nvSpPr>
        <dsp:cNvPr id="0" name=""/>
        <dsp:cNvSpPr/>
      </dsp:nvSpPr>
      <dsp:spPr>
        <a:xfrm>
          <a:off x="892084" y="1612"/>
          <a:ext cx="1652302" cy="477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Transform</a:t>
          </a:r>
          <a:endParaRPr lang="en-US" sz="1800" kern="1200" dirty="0"/>
        </a:p>
      </dsp:txBody>
      <dsp:txXfrm>
        <a:off x="906076" y="15604"/>
        <a:ext cx="1624318" cy="449754"/>
      </dsp:txXfrm>
    </dsp:sp>
    <dsp:sp modelId="{4A03B039-E9EA-0E4E-A667-DC6D3ED849F0}">
      <dsp:nvSpPr>
        <dsp:cNvPr id="0" name=""/>
        <dsp:cNvSpPr/>
      </dsp:nvSpPr>
      <dsp:spPr>
        <a:xfrm rot="5400000">
          <a:off x="1628659" y="491294"/>
          <a:ext cx="179151" cy="2149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5400000">
        <a:off x="1653740" y="509210"/>
        <a:ext cx="128990" cy="125406"/>
      </dsp:txXfrm>
    </dsp:sp>
    <dsp:sp modelId="{C1143482-CF2A-964B-92D8-3C1B4308C722}">
      <dsp:nvSpPr>
        <dsp:cNvPr id="0" name=""/>
        <dsp:cNvSpPr/>
      </dsp:nvSpPr>
      <dsp:spPr>
        <a:xfrm>
          <a:off x="892084" y="718219"/>
          <a:ext cx="1652302" cy="477738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Clip</a:t>
          </a:r>
          <a:endParaRPr lang="en-US" sz="1800" kern="1200" dirty="0"/>
        </a:p>
      </dsp:txBody>
      <dsp:txXfrm>
        <a:off x="906076" y="732211"/>
        <a:ext cx="1624318" cy="449754"/>
      </dsp:txXfrm>
    </dsp:sp>
    <dsp:sp modelId="{1ABA42B9-648C-A74C-B94C-C68226F5D090}">
      <dsp:nvSpPr>
        <dsp:cNvPr id="0" name=""/>
        <dsp:cNvSpPr/>
      </dsp:nvSpPr>
      <dsp:spPr>
        <a:xfrm rot="5400000">
          <a:off x="1628659" y="1207901"/>
          <a:ext cx="179151" cy="2149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5400000">
        <a:off x="1653740" y="1225817"/>
        <a:ext cx="128990" cy="125406"/>
      </dsp:txXfrm>
    </dsp:sp>
    <dsp:sp modelId="{1D5F2392-1364-D142-A8E1-C2314F5A6F29}">
      <dsp:nvSpPr>
        <dsp:cNvPr id="0" name=""/>
        <dsp:cNvSpPr/>
      </dsp:nvSpPr>
      <dsp:spPr>
        <a:xfrm>
          <a:off x="892084" y="1434827"/>
          <a:ext cx="1652302" cy="477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Rasterize</a:t>
          </a:r>
          <a:endParaRPr lang="en-US" sz="1800" kern="1200" dirty="0"/>
        </a:p>
      </dsp:txBody>
      <dsp:txXfrm>
        <a:off x="906076" y="1448819"/>
        <a:ext cx="1624318" cy="449754"/>
      </dsp:txXfrm>
    </dsp:sp>
    <dsp:sp modelId="{9E9C4229-2514-524C-90FA-199F4BD6D1E9}">
      <dsp:nvSpPr>
        <dsp:cNvPr id="0" name=""/>
        <dsp:cNvSpPr/>
      </dsp:nvSpPr>
      <dsp:spPr>
        <a:xfrm rot="5400000">
          <a:off x="1628659" y="1924508"/>
          <a:ext cx="179151" cy="2149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5400000">
        <a:off x="1653740" y="1942424"/>
        <a:ext cx="128990" cy="125406"/>
      </dsp:txXfrm>
    </dsp:sp>
    <dsp:sp modelId="{D502D0D1-1C4B-BB4E-BB68-987B34A1C2AB}">
      <dsp:nvSpPr>
        <dsp:cNvPr id="0" name=""/>
        <dsp:cNvSpPr/>
      </dsp:nvSpPr>
      <dsp:spPr>
        <a:xfrm>
          <a:off x="892084" y="2151434"/>
          <a:ext cx="1652302" cy="477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Shade</a:t>
          </a:r>
          <a:endParaRPr lang="en-US" sz="1800" kern="1200" dirty="0"/>
        </a:p>
      </dsp:txBody>
      <dsp:txXfrm>
        <a:off x="906076" y="2165426"/>
        <a:ext cx="1624318" cy="449754"/>
      </dsp:txXfrm>
    </dsp:sp>
    <dsp:sp modelId="{87718ACE-72D4-684F-9C5D-1ACFAC271468}">
      <dsp:nvSpPr>
        <dsp:cNvPr id="0" name=""/>
        <dsp:cNvSpPr/>
      </dsp:nvSpPr>
      <dsp:spPr>
        <a:xfrm rot="5400000">
          <a:off x="1628659" y="2641116"/>
          <a:ext cx="179151" cy="2149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5400000">
        <a:off x="1653740" y="2659032"/>
        <a:ext cx="128990" cy="125406"/>
      </dsp:txXfrm>
    </dsp:sp>
    <dsp:sp modelId="{63DD018B-6021-224E-BB6E-2253407930ED}">
      <dsp:nvSpPr>
        <dsp:cNvPr id="0" name=""/>
        <dsp:cNvSpPr/>
      </dsp:nvSpPr>
      <dsp:spPr>
        <a:xfrm>
          <a:off x="892084" y="2868041"/>
          <a:ext cx="1652302" cy="477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Visibility/Blend</a:t>
          </a:r>
          <a:endParaRPr lang="en-US" sz="1800" kern="1200" dirty="0"/>
        </a:p>
      </dsp:txBody>
      <dsp:txXfrm>
        <a:off x="906076" y="2882033"/>
        <a:ext cx="1624318" cy="449754"/>
      </dsp:txXfrm>
    </dsp:sp>
    <dsp:sp modelId="{49AD648E-0C4D-974A-B04E-60BCABE52EBE}">
      <dsp:nvSpPr>
        <dsp:cNvPr id="0" name=""/>
        <dsp:cNvSpPr/>
      </dsp:nvSpPr>
      <dsp:spPr>
        <a:xfrm rot="5400000">
          <a:off x="1628659" y="3357723"/>
          <a:ext cx="179151" cy="2149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5400000">
        <a:off x="1653740" y="3375639"/>
        <a:ext cx="128990" cy="125406"/>
      </dsp:txXfrm>
    </dsp:sp>
    <dsp:sp modelId="{563A0AD5-480F-6940-A821-9CB31B13F406}">
      <dsp:nvSpPr>
        <dsp:cNvPr id="0" name=""/>
        <dsp:cNvSpPr/>
      </dsp:nvSpPr>
      <dsp:spPr>
        <a:xfrm>
          <a:off x="892084" y="3584649"/>
          <a:ext cx="1652302" cy="477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Display</a:t>
          </a:r>
          <a:endParaRPr lang="en-US" sz="1800" kern="1200" dirty="0"/>
        </a:p>
      </dsp:txBody>
      <dsp:txXfrm>
        <a:off x="906076" y="3598641"/>
        <a:ext cx="1624318" cy="4497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B1EE41-28BB-CF40-A2E1-C1472612B009}">
      <dsp:nvSpPr>
        <dsp:cNvPr id="0" name=""/>
        <dsp:cNvSpPr/>
      </dsp:nvSpPr>
      <dsp:spPr>
        <a:xfrm>
          <a:off x="892084" y="1612"/>
          <a:ext cx="1652302" cy="477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Transform</a:t>
          </a:r>
          <a:endParaRPr lang="en-US" sz="1800" kern="1200" dirty="0"/>
        </a:p>
      </dsp:txBody>
      <dsp:txXfrm>
        <a:off x="906076" y="15604"/>
        <a:ext cx="1624318" cy="449754"/>
      </dsp:txXfrm>
    </dsp:sp>
    <dsp:sp modelId="{4A03B039-E9EA-0E4E-A667-DC6D3ED849F0}">
      <dsp:nvSpPr>
        <dsp:cNvPr id="0" name=""/>
        <dsp:cNvSpPr/>
      </dsp:nvSpPr>
      <dsp:spPr>
        <a:xfrm rot="5400000">
          <a:off x="1628659" y="491294"/>
          <a:ext cx="179151" cy="2149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5400000">
        <a:off x="1653740" y="509210"/>
        <a:ext cx="128990" cy="125406"/>
      </dsp:txXfrm>
    </dsp:sp>
    <dsp:sp modelId="{C1143482-CF2A-964B-92D8-3C1B4308C722}">
      <dsp:nvSpPr>
        <dsp:cNvPr id="0" name=""/>
        <dsp:cNvSpPr/>
      </dsp:nvSpPr>
      <dsp:spPr>
        <a:xfrm>
          <a:off x="892084" y="718219"/>
          <a:ext cx="1652302" cy="477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Clip</a:t>
          </a:r>
          <a:endParaRPr lang="en-US" sz="1800" kern="1200" dirty="0"/>
        </a:p>
      </dsp:txBody>
      <dsp:txXfrm>
        <a:off x="906076" y="732211"/>
        <a:ext cx="1624318" cy="449754"/>
      </dsp:txXfrm>
    </dsp:sp>
    <dsp:sp modelId="{1ABA42B9-648C-A74C-B94C-C68226F5D090}">
      <dsp:nvSpPr>
        <dsp:cNvPr id="0" name=""/>
        <dsp:cNvSpPr/>
      </dsp:nvSpPr>
      <dsp:spPr>
        <a:xfrm rot="5400000">
          <a:off x="1628659" y="1207901"/>
          <a:ext cx="179151" cy="2149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5400000">
        <a:off x="1653740" y="1225817"/>
        <a:ext cx="128990" cy="125406"/>
      </dsp:txXfrm>
    </dsp:sp>
    <dsp:sp modelId="{1D5F2392-1364-D142-A8E1-C2314F5A6F29}">
      <dsp:nvSpPr>
        <dsp:cNvPr id="0" name=""/>
        <dsp:cNvSpPr/>
      </dsp:nvSpPr>
      <dsp:spPr>
        <a:xfrm>
          <a:off x="892084" y="1434827"/>
          <a:ext cx="1652302" cy="477738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Rasterize</a:t>
          </a:r>
          <a:endParaRPr lang="en-US" sz="1800" kern="1200" dirty="0"/>
        </a:p>
      </dsp:txBody>
      <dsp:txXfrm>
        <a:off x="906076" y="1448819"/>
        <a:ext cx="1624318" cy="449754"/>
      </dsp:txXfrm>
    </dsp:sp>
    <dsp:sp modelId="{9E9C4229-2514-524C-90FA-199F4BD6D1E9}">
      <dsp:nvSpPr>
        <dsp:cNvPr id="0" name=""/>
        <dsp:cNvSpPr/>
      </dsp:nvSpPr>
      <dsp:spPr>
        <a:xfrm rot="5400000">
          <a:off x="1628659" y="1924508"/>
          <a:ext cx="179151" cy="2149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5400000">
        <a:off x="1653740" y="1942424"/>
        <a:ext cx="128990" cy="125406"/>
      </dsp:txXfrm>
    </dsp:sp>
    <dsp:sp modelId="{D502D0D1-1C4B-BB4E-BB68-987B34A1C2AB}">
      <dsp:nvSpPr>
        <dsp:cNvPr id="0" name=""/>
        <dsp:cNvSpPr/>
      </dsp:nvSpPr>
      <dsp:spPr>
        <a:xfrm>
          <a:off x="892084" y="2151434"/>
          <a:ext cx="1652302" cy="477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Shade</a:t>
          </a:r>
          <a:endParaRPr lang="en-US" sz="1800" kern="1200" dirty="0"/>
        </a:p>
      </dsp:txBody>
      <dsp:txXfrm>
        <a:off x="906076" y="2165426"/>
        <a:ext cx="1624318" cy="449754"/>
      </dsp:txXfrm>
    </dsp:sp>
    <dsp:sp modelId="{87718ACE-72D4-684F-9C5D-1ACFAC271468}">
      <dsp:nvSpPr>
        <dsp:cNvPr id="0" name=""/>
        <dsp:cNvSpPr/>
      </dsp:nvSpPr>
      <dsp:spPr>
        <a:xfrm rot="5400000">
          <a:off x="1628659" y="2641116"/>
          <a:ext cx="179151" cy="2149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5400000">
        <a:off x="1653740" y="2659032"/>
        <a:ext cx="128990" cy="125406"/>
      </dsp:txXfrm>
    </dsp:sp>
    <dsp:sp modelId="{63DD018B-6021-224E-BB6E-2253407930ED}">
      <dsp:nvSpPr>
        <dsp:cNvPr id="0" name=""/>
        <dsp:cNvSpPr/>
      </dsp:nvSpPr>
      <dsp:spPr>
        <a:xfrm>
          <a:off x="892084" y="2868041"/>
          <a:ext cx="1652302" cy="477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Visibility/Blend</a:t>
          </a:r>
          <a:endParaRPr lang="en-US" sz="1800" kern="1200" dirty="0"/>
        </a:p>
      </dsp:txBody>
      <dsp:txXfrm>
        <a:off x="906076" y="2882033"/>
        <a:ext cx="1624318" cy="449754"/>
      </dsp:txXfrm>
    </dsp:sp>
    <dsp:sp modelId="{49AD648E-0C4D-974A-B04E-60BCABE52EBE}">
      <dsp:nvSpPr>
        <dsp:cNvPr id="0" name=""/>
        <dsp:cNvSpPr/>
      </dsp:nvSpPr>
      <dsp:spPr>
        <a:xfrm rot="5400000">
          <a:off x="1628659" y="3357723"/>
          <a:ext cx="179151" cy="2149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5400000">
        <a:off x="1653740" y="3375639"/>
        <a:ext cx="128990" cy="125406"/>
      </dsp:txXfrm>
    </dsp:sp>
    <dsp:sp modelId="{563A0AD5-480F-6940-A821-9CB31B13F406}">
      <dsp:nvSpPr>
        <dsp:cNvPr id="0" name=""/>
        <dsp:cNvSpPr/>
      </dsp:nvSpPr>
      <dsp:spPr>
        <a:xfrm>
          <a:off x="892084" y="3584649"/>
          <a:ext cx="1652302" cy="477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Display</a:t>
          </a:r>
          <a:endParaRPr lang="en-US" sz="1800" kern="1200" dirty="0"/>
        </a:p>
      </dsp:txBody>
      <dsp:txXfrm>
        <a:off x="906076" y="3598641"/>
        <a:ext cx="1624318" cy="4497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B1EE41-28BB-CF40-A2E1-C1472612B009}">
      <dsp:nvSpPr>
        <dsp:cNvPr id="0" name=""/>
        <dsp:cNvSpPr/>
      </dsp:nvSpPr>
      <dsp:spPr>
        <a:xfrm>
          <a:off x="892084" y="1612"/>
          <a:ext cx="1652302" cy="477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Transform</a:t>
          </a:r>
          <a:endParaRPr lang="en-US" sz="1800" kern="1200" dirty="0"/>
        </a:p>
      </dsp:txBody>
      <dsp:txXfrm>
        <a:off x="906076" y="15604"/>
        <a:ext cx="1624318" cy="449754"/>
      </dsp:txXfrm>
    </dsp:sp>
    <dsp:sp modelId="{4A03B039-E9EA-0E4E-A667-DC6D3ED849F0}">
      <dsp:nvSpPr>
        <dsp:cNvPr id="0" name=""/>
        <dsp:cNvSpPr/>
      </dsp:nvSpPr>
      <dsp:spPr>
        <a:xfrm rot="5400000">
          <a:off x="1628659" y="491294"/>
          <a:ext cx="179151" cy="2149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5400000">
        <a:off x="1653740" y="509210"/>
        <a:ext cx="128990" cy="125406"/>
      </dsp:txXfrm>
    </dsp:sp>
    <dsp:sp modelId="{C1143482-CF2A-964B-92D8-3C1B4308C722}">
      <dsp:nvSpPr>
        <dsp:cNvPr id="0" name=""/>
        <dsp:cNvSpPr/>
      </dsp:nvSpPr>
      <dsp:spPr>
        <a:xfrm>
          <a:off x="892084" y="718219"/>
          <a:ext cx="1652302" cy="477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Clip</a:t>
          </a:r>
          <a:endParaRPr lang="en-US" sz="1800" kern="1200" dirty="0"/>
        </a:p>
      </dsp:txBody>
      <dsp:txXfrm>
        <a:off x="906076" y="732211"/>
        <a:ext cx="1624318" cy="449754"/>
      </dsp:txXfrm>
    </dsp:sp>
    <dsp:sp modelId="{1ABA42B9-648C-A74C-B94C-C68226F5D090}">
      <dsp:nvSpPr>
        <dsp:cNvPr id="0" name=""/>
        <dsp:cNvSpPr/>
      </dsp:nvSpPr>
      <dsp:spPr>
        <a:xfrm rot="5400000">
          <a:off x="1628659" y="1207901"/>
          <a:ext cx="179151" cy="2149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5400000">
        <a:off x="1653740" y="1225817"/>
        <a:ext cx="128990" cy="125406"/>
      </dsp:txXfrm>
    </dsp:sp>
    <dsp:sp modelId="{1D5F2392-1364-D142-A8E1-C2314F5A6F29}">
      <dsp:nvSpPr>
        <dsp:cNvPr id="0" name=""/>
        <dsp:cNvSpPr/>
      </dsp:nvSpPr>
      <dsp:spPr>
        <a:xfrm>
          <a:off x="892084" y="1434827"/>
          <a:ext cx="1652302" cy="477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Rasterize</a:t>
          </a:r>
          <a:endParaRPr lang="en-US" sz="1800" kern="1200" dirty="0"/>
        </a:p>
      </dsp:txBody>
      <dsp:txXfrm>
        <a:off x="906076" y="1448819"/>
        <a:ext cx="1624318" cy="449754"/>
      </dsp:txXfrm>
    </dsp:sp>
    <dsp:sp modelId="{9E9C4229-2514-524C-90FA-199F4BD6D1E9}">
      <dsp:nvSpPr>
        <dsp:cNvPr id="0" name=""/>
        <dsp:cNvSpPr/>
      </dsp:nvSpPr>
      <dsp:spPr>
        <a:xfrm rot="5400000">
          <a:off x="1628659" y="1924508"/>
          <a:ext cx="179151" cy="2149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5400000">
        <a:off x="1653740" y="1942424"/>
        <a:ext cx="128990" cy="125406"/>
      </dsp:txXfrm>
    </dsp:sp>
    <dsp:sp modelId="{D502D0D1-1C4B-BB4E-BB68-987B34A1C2AB}">
      <dsp:nvSpPr>
        <dsp:cNvPr id="0" name=""/>
        <dsp:cNvSpPr/>
      </dsp:nvSpPr>
      <dsp:spPr>
        <a:xfrm>
          <a:off x="892084" y="2151434"/>
          <a:ext cx="1652302" cy="477738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Shade</a:t>
          </a:r>
          <a:endParaRPr lang="en-US" sz="1800" kern="1200" dirty="0"/>
        </a:p>
      </dsp:txBody>
      <dsp:txXfrm>
        <a:off x="906076" y="2165426"/>
        <a:ext cx="1624318" cy="449754"/>
      </dsp:txXfrm>
    </dsp:sp>
    <dsp:sp modelId="{87718ACE-72D4-684F-9C5D-1ACFAC271468}">
      <dsp:nvSpPr>
        <dsp:cNvPr id="0" name=""/>
        <dsp:cNvSpPr/>
      </dsp:nvSpPr>
      <dsp:spPr>
        <a:xfrm rot="5400000">
          <a:off x="1628659" y="2641116"/>
          <a:ext cx="179151" cy="2149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5400000">
        <a:off x="1653740" y="2659032"/>
        <a:ext cx="128990" cy="125406"/>
      </dsp:txXfrm>
    </dsp:sp>
    <dsp:sp modelId="{63DD018B-6021-224E-BB6E-2253407930ED}">
      <dsp:nvSpPr>
        <dsp:cNvPr id="0" name=""/>
        <dsp:cNvSpPr/>
      </dsp:nvSpPr>
      <dsp:spPr>
        <a:xfrm>
          <a:off x="892084" y="2868041"/>
          <a:ext cx="1652302" cy="477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Visibility/Blend</a:t>
          </a:r>
          <a:endParaRPr lang="en-US" sz="1800" kern="1200" dirty="0"/>
        </a:p>
      </dsp:txBody>
      <dsp:txXfrm>
        <a:off x="906076" y="2882033"/>
        <a:ext cx="1624318" cy="449754"/>
      </dsp:txXfrm>
    </dsp:sp>
    <dsp:sp modelId="{49AD648E-0C4D-974A-B04E-60BCABE52EBE}">
      <dsp:nvSpPr>
        <dsp:cNvPr id="0" name=""/>
        <dsp:cNvSpPr/>
      </dsp:nvSpPr>
      <dsp:spPr>
        <a:xfrm rot="5400000">
          <a:off x="1628659" y="3357723"/>
          <a:ext cx="179151" cy="2149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5400000">
        <a:off x="1653740" y="3375639"/>
        <a:ext cx="128990" cy="125406"/>
      </dsp:txXfrm>
    </dsp:sp>
    <dsp:sp modelId="{563A0AD5-480F-6940-A821-9CB31B13F406}">
      <dsp:nvSpPr>
        <dsp:cNvPr id="0" name=""/>
        <dsp:cNvSpPr/>
      </dsp:nvSpPr>
      <dsp:spPr>
        <a:xfrm>
          <a:off x="892084" y="3584649"/>
          <a:ext cx="1652302" cy="477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Display</a:t>
          </a:r>
          <a:endParaRPr lang="en-US" sz="1800" kern="1200" dirty="0"/>
        </a:p>
      </dsp:txBody>
      <dsp:txXfrm>
        <a:off x="906076" y="3598641"/>
        <a:ext cx="1624318" cy="44975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B1EE41-28BB-CF40-A2E1-C1472612B009}">
      <dsp:nvSpPr>
        <dsp:cNvPr id="0" name=""/>
        <dsp:cNvSpPr/>
      </dsp:nvSpPr>
      <dsp:spPr>
        <a:xfrm>
          <a:off x="892084" y="1612"/>
          <a:ext cx="1652302" cy="477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Transform</a:t>
          </a:r>
          <a:endParaRPr lang="en-US" sz="1800" kern="1200" dirty="0"/>
        </a:p>
      </dsp:txBody>
      <dsp:txXfrm>
        <a:off x="906076" y="15604"/>
        <a:ext cx="1624318" cy="449754"/>
      </dsp:txXfrm>
    </dsp:sp>
    <dsp:sp modelId="{4A03B039-E9EA-0E4E-A667-DC6D3ED849F0}">
      <dsp:nvSpPr>
        <dsp:cNvPr id="0" name=""/>
        <dsp:cNvSpPr/>
      </dsp:nvSpPr>
      <dsp:spPr>
        <a:xfrm rot="5400000">
          <a:off x="1628659" y="491294"/>
          <a:ext cx="179151" cy="2149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5400000">
        <a:off x="1653740" y="509210"/>
        <a:ext cx="128990" cy="125406"/>
      </dsp:txXfrm>
    </dsp:sp>
    <dsp:sp modelId="{C1143482-CF2A-964B-92D8-3C1B4308C722}">
      <dsp:nvSpPr>
        <dsp:cNvPr id="0" name=""/>
        <dsp:cNvSpPr/>
      </dsp:nvSpPr>
      <dsp:spPr>
        <a:xfrm>
          <a:off x="892084" y="718219"/>
          <a:ext cx="1652302" cy="477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Clip</a:t>
          </a:r>
          <a:endParaRPr lang="en-US" sz="1800" kern="1200" dirty="0"/>
        </a:p>
      </dsp:txBody>
      <dsp:txXfrm>
        <a:off x="906076" y="732211"/>
        <a:ext cx="1624318" cy="449754"/>
      </dsp:txXfrm>
    </dsp:sp>
    <dsp:sp modelId="{1ABA42B9-648C-A74C-B94C-C68226F5D090}">
      <dsp:nvSpPr>
        <dsp:cNvPr id="0" name=""/>
        <dsp:cNvSpPr/>
      </dsp:nvSpPr>
      <dsp:spPr>
        <a:xfrm rot="5400000">
          <a:off x="1628659" y="1207901"/>
          <a:ext cx="179151" cy="2149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5400000">
        <a:off x="1653740" y="1225817"/>
        <a:ext cx="128990" cy="125406"/>
      </dsp:txXfrm>
    </dsp:sp>
    <dsp:sp modelId="{1D5F2392-1364-D142-A8E1-C2314F5A6F29}">
      <dsp:nvSpPr>
        <dsp:cNvPr id="0" name=""/>
        <dsp:cNvSpPr/>
      </dsp:nvSpPr>
      <dsp:spPr>
        <a:xfrm>
          <a:off x="892084" y="1434827"/>
          <a:ext cx="1652302" cy="477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Rasterize</a:t>
          </a:r>
          <a:endParaRPr lang="en-US" sz="1800" kern="1200" dirty="0"/>
        </a:p>
      </dsp:txBody>
      <dsp:txXfrm>
        <a:off x="906076" y="1448819"/>
        <a:ext cx="1624318" cy="449754"/>
      </dsp:txXfrm>
    </dsp:sp>
    <dsp:sp modelId="{9E9C4229-2514-524C-90FA-199F4BD6D1E9}">
      <dsp:nvSpPr>
        <dsp:cNvPr id="0" name=""/>
        <dsp:cNvSpPr/>
      </dsp:nvSpPr>
      <dsp:spPr>
        <a:xfrm rot="5400000">
          <a:off x="1628659" y="1924508"/>
          <a:ext cx="179151" cy="2149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5400000">
        <a:off x="1653740" y="1942424"/>
        <a:ext cx="128990" cy="125406"/>
      </dsp:txXfrm>
    </dsp:sp>
    <dsp:sp modelId="{D502D0D1-1C4B-BB4E-BB68-987B34A1C2AB}">
      <dsp:nvSpPr>
        <dsp:cNvPr id="0" name=""/>
        <dsp:cNvSpPr/>
      </dsp:nvSpPr>
      <dsp:spPr>
        <a:xfrm>
          <a:off x="892084" y="2151434"/>
          <a:ext cx="1652302" cy="477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Shade</a:t>
          </a:r>
          <a:endParaRPr lang="en-US" sz="1800" kern="1200" dirty="0"/>
        </a:p>
      </dsp:txBody>
      <dsp:txXfrm>
        <a:off x="906076" y="2165426"/>
        <a:ext cx="1624318" cy="449754"/>
      </dsp:txXfrm>
    </dsp:sp>
    <dsp:sp modelId="{87718ACE-72D4-684F-9C5D-1ACFAC271468}">
      <dsp:nvSpPr>
        <dsp:cNvPr id="0" name=""/>
        <dsp:cNvSpPr/>
      </dsp:nvSpPr>
      <dsp:spPr>
        <a:xfrm rot="5400000">
          <a:off x="1628659" y="2641116"/>
          <a:ext cx="179151" cy="2149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5400000">
        <a:off x="1653740" y="2659032"/>
        <a:ext cx="128990" cy="125406"/>
      </dsp:txXfrm>
    </dsp:sp>
    <dsp:sp modelId="{63DD018B-6021-224E-BB6E-2253407930ED}">
      <dsp:nvSpPr>
        <dsp:cNvPr id="0" name=""/>
        <dsp:cNvSpPr/>
      </dsp:nvSpPr>
      <dsp:spPr>
        <a:xfrm>
          <a:off x="892084" y="2868041"/>
          <a:ext cx="1652302" cy="477738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Visibility/Blend</a:t>
          </a:r>
          <a:endParaRPr lang="en-US" sz="1800" kern="1200" dirty="0"/>
        </a:p>
      </dsp:txBody>
      <dsp:txXfrm>
        <a:off x="906076" y="2882033"/>
        <a:ext cx="1624318" cy="449754"/>
      </dsp:txXfrm>
    </dsp:sp>
    <dsp:sp modelId="{49AD648E-0C4D-974A-B04E-60BCABE52EBE}">
      <dsp:nvSpPr>
        <dsp:cNvPr id="0" name=""/>
        <dsp:cNvSpPr/>
      </dsp:nvSpPr>
      <dsp:spPr>
        <a:xfrm rot="5400000">
          <a:off x="1628659" y="3357723"/>
          <a:ext cx="179151" cy="2149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5400000">
        <a:off x="1653740" y="3375639"/>
        <a:ext cx="128990" cy="125406"/>
      </dsp:txXfrm>
    </dsp:sp>
    <dsp:sp modelId="{563A0AD5-480F-6940-A821-9CB31B13F406}">
      <dsp:nvSpPr>
        <dsp:cNvPr id="0" name=""/>
        <dsp:cNvSpPr/>
      </dsp:nvSpPr>
      <dsp:spPr>
        <a:xfrm>
          <a:off x="892084" y="3584649"/>
          <a:ext cx="1652302" cy="477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Display</a:t>
          </a:r>
          <a:endParaRPr lang="en-US" sz="1800" kern="1200" dirty="0"/>
        </a:p>
      </dsp:txBody>
      <dsp:txXfrm>
        <a:off x="906076" y="3598641"/>
        <a:ext cx="1624318" cy="44975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B1EE41-28BB-CF40-A2E1-C1472612B009}">
      <dsp:nvSpPr>
        <dsp:cNvPr id="0" name=""/>
        <dsp:cNvSpPr/>
      </dsp:nvSpPr>
      <dsp:spPr>
        <a:xfrm>
          <a:off x="892084" y="1612"/>
          <a:ext cx="1652302" cy="477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Transform</a:t>
          </a:r>
          <a:endParaRPr lang="en-US" sz="1800" kern="1200" dirty="0"/>
        </a:p>
      </dsp:txBody>
      <dsp:txXfrm>
        <a:off x="906076" y="15604"/>
        <a:ext cx="1624318" cy="449754"/>
      </dsp:txXfrm>
    </dsp:sp>
    <dsp:sp modelId="{4A03B039-E9EA-0E4E-A667-DC6D3ED849F0}">
      <dsp:nvSpPr>
        <dsp:cNvPr id="0" name=""/>
        <dsp:cNvSpPr/>
      </dsp:nvSpPr>
      <dsp:spPr>
        <a:xfrm rot="5400000">
          <a:off x="1628659" y="491294"/>
          <a:ext cx="179151" cy="2149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5400000">
        <a:off x="1653740" y="509210"/>
        <a:ext cx="128990" cy="125406"/>
      </dsp:txXfrm>
    </dsp:sp>
    <dsp:sp modelId="{C1143482-CF2A-964B-92D8-3C1B4308C722}">
      <dsp:nvSpPr>
        <dsp:cNvPr id="0" name=""/>
        <dsp:cNvSpPr/>
      </dsp:nvSpPr>
      <dsp:spPr>
        <a:xfrm>
          <a:off x="892084" y="718219"/>
          <a:ext cx="1652302" cy="477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Clip</a:t>
          </a:r>
          <a:endParaRPr lang="en-US" sz="1800" kern="1200" dirty="0"/>
        </a:p>
      </dsp:txBody>
      <dsp:txXfrm>
        <a:off x="906076" y="732211"/>
        <a:ext cx="1624318" cy="449754"/>
      </dsp:txXfrm>
    </dsp:sp>
    <dsp:sp modelId="{1ABA42B9-648C-A74C-B94C-C68226F5D090}">
      <dsp:nvSpPr>
        <dsp:cNvPr id="0" name=""/>
        <dsp:cNvSpPr/>
      </dsp:nvSpPr>
      <dsp:spPr>
        <a:xfrm rot="5400000">
          <a:off x="1628659" y="1207901"/>
          <a:ext cx="179151" cy="2149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5400000">
        <a:off x="1653740" y="1225817"/>
        <a:ext cx="128990" cy="125406"/>
      </dsp:txXfrm>
    </dsp:sp>
    <dsp:sp modelId="{1D5F2392-1364-D142-A8E1-C2314F5A6F29}">
      <dsp:nvSpPr>
        <dsp:cNvPr id="0" name=""/>
        <dsp:cNvSpPr/>
      </dsp:nvSpPr>
      <dsp:spPr>
        <a:xfrm>
          <a:off x="892084" y="1434827"/>
          <a:ext cx="1652302" cy="477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Rasterize</a:t>
          </a:r>
          <a:endParaRPr lang="en-US" sz="1800" kern="1200" dirty="0"/>
        </a:p>
      </dsp:txBody>
      <dsp:txXfrm>
        <a:off x="906076" y="1448819"/>
        <a:ext cx="1624318" cy="449754"/>
      </dsp:txXfrm>
    </dsp:sp>
    <dsp:sp modelId="{9E9C4229-2514-524C-90FA-199F4BD6D1E9}">
      <dsp:nvSpPr>
        <dsp:cNvPr id="0" name=""/>
        <dsp:cNvSpPr/>
      </dsp:nvSpPr>
      <dsp:spPr>
        <a:xfrm rot="5400000">
          <a:off x="1628659" y="1924508"/>
          <a:ext cx="179151" cy="2149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5400000">
        <a:off x="1653740" y="1942424"/>
        <a:ext cx="128990" cy="125406"/>
      </dsp:txXfrm>
    </dsp:sp>
    <dsp:sp modelId="{D502D0D1-1C4B-BB4E-BB68-987B34A1C2AB}">
      <dsp:nvSpPr>
        <dsp:cNvPr id="0" name=""/>
        <dsp:cNvSpPr/>
      </dsp:nvSpPr>
      <dsp:spPr>
        <a:xfrm>
          <a:off x="892084" y="2151434"/>
          <a:ext cx="1652302" cy="477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Shade</a:t>
          </a:r>
          <a:endParaRPr lang="en-US" sz="1800" kern="1200" dirty="0"/>
        </a:p>
      </dsp:txBody>
      <dsp:txXfrm>
        <a:off x="906076" y="2165426"/>
        <a:ext cx="1624318" cy="449754"/>
      </dsp:txXfrm>
    </dsp:sp>
    <dsp:sp modelId="{87718ACE-72D4-684F-9C5D-1ACFAC271468}">
      <dsp:nvSpPr>
        <dsp:cNvPr id="0" name=""/>
        <dsp:cNvSpPr/>
      </dsp:nvSpPr>
      <dsp:spPr>
        <a:xfrm rot="5400000">
          <a:off x="1628659" y="2641116"/>
          <a:ext cx="179151" cy="2149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5400000">
        <a:off x="1653740" y="2659032"/>
        <a:ext cx="128990" cy="125406"/>
      </dsp:txXfrm>
    </dsp:sp>
    <dsp:sp modelId="{63DD018B-6021-224E-BB6E-2253407930ED}">
      <dsp:nvSpPr>
        <dsp:cNvPr id="0" name=""/>
        <dsp:cNvSpPr/>
      </dsp:nvSpPr>
      <dsp:spPr>
        <a:xfrm>
          <a:off x="892084" y="2868041"/>
          <a:ext cx="1652302" cy="477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Visibility/Blend</a:t>
          </a:r>
          <a:endParaRPr lang="en-US" sz="1800" kern="1200" dirty="0"/>
        </a:p>
      </dsp:txBody>
      <dsp:txXfrm>
        <a:off x="906076" y="2882033"/>
        <a:ext cx="1624318" cy="449754"/>
      </dsp:txXfrm>
    </dsp:sp>
    <dsp:sp modelId="{49AD648E-0C4D-974A-B04E-60BCABE52EBE}">
      <dsp:nvSpPr>
        <dsp:cNvPr id="0" name=""/>
        <dsp:cNvSpPr/>
      </dsp:nvSpPr>
      <dsp:spPr>
        <a:xfrm rot="5400000">
          <a:off x="1628659" y="3357723"/>
          <a:ext cx="179151" cy="2149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5400000">
        <a:off x="1653740" y="3375639"/>
        <a:ext cx="128990" cy="125406"/>
      </dsp:txXfrm>
    </dsp:sp>
    <dsp:sp modelId="{563A0AD5-480F-6940-A821-9CB31B13F406}">
      <dsp:nvSpPr>
        <dsp:cNvPr id="0" name=""/>
        <dsp:cNvSpPr/>
      </dsp:nvSpPr>
      <dsp:spPr>
        <a:xfrm>
          <a:off x="892084" y="3584649"/>
          <a:ext cx="1652302" cy="477738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Display</a:t>
          </a:r>
          <a:endParaRPr lang="en-US" sz="1800" kern="1200" dirty="0"/>
        </a:p>
      </dsp:txBody>
      <dsp:txXfrm>
        <a:off x="906076" y="3598641"/>
        <a:ext cx="1624318" cy="44975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B1EE41-28BB-CF40-A2E1-C1472612B009}">
      <dsp:nvSpPr>
        <dsp:cNvPr id="0" name=""/>
        <dsp:cNvSpPr/>
      </dsp:nvSpPr>
      <dsp:spPr>
        <a:xfrm>
          <a:off x="892084" y="1612"/>
          <a:ext cx="1652302" cy="477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Transform</a:t>
          </a:r>
          <a:endParaRPr lang="en-US" sz="1800" kern="1200" dirty="0"/>
        </a:p>
      </dsp:txBody>
      <dsp:txXfrm>
        <a:off x="906076" y="15604"/>
        <a:ext cx="1624318" cy="449754"/>
      </dsp:txXfrm>
    </dsp:sp>
    <dsp:sp modelId="{4A03B039-E9EA-0E4E-A667-DC6D3ED849F0}">
      <dsp:nvSpPr>
        <dsp:cNvPr id="0" name=""/>
        <dsp:cNvSpPr/>
      </dsp:nvSpPr>
      <dsp:spPr>
        <a:xfrm rot="5400000">
          <a:off x="1628659" y="491294"/>
          <a:ext cx="179151" cy="2149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5400000">
        <a:off x="1653740" y="509210"/>
        <a:ext cx="128990" cy="125406"/>
      </dsp:txXfrm>
    </dsp:sp>
    <dsp:sp modelId="{C1143482-CF2A-964B-92D8-3C1B4308C722}">
      <dsp:nvSpPr>
        <dsp:cNvPr id="0" name=""/>
        <dsp:cNvSpPr/>
      </dsp:nvSpPr>
      <dsp:spPr>
        <a:xfrm>
          <a:off x="892084" y="718219"/>
          <a:ext cx="1652302" cy="477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Clip</a:t>
          </a:r>
          <a:endParaRPr lang="en-US" sz="1800" kern="1200" dirty="0"/>
        </a:p>
      </dsp:txBody>
      <dsp:txXfrm>
        <a:off x="906076" y="732211"/>
        <a:ext cx="1624318" cy="449754"/>
      </dsp:txXfrm>
    </dsp:sp>
    <dsp:sp modelId="{1ABA42B9-648C-A74C-B94C-C68226F5D090}">
      <dsp:nvSpPr>
        <dsp:cNvPr id="0" name=""/>
        <dsp:cNvSpPr/>
      </dsp:nvSpPr>
      <dsp:spPr>
        <a:xfrm rot="5400000">
          <a:off x="1628659" y="1207901"/>
          <a:ext cx="179151" cy="2149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5400000">
        <a:off x="1653740" y="1225817"/>
        <a:ext cx="128990" cy="125406"/>
      </dsp:txXfrm>
    </dsp:sp>
    <dsp:sp modelId="{1D5F2392-1364-D142-A8E1-C2314F5A6F29}">
      <dsp:nvSpPr>
        <dsp:cNvPr id="0" name=""/>
        <dsp:cNvSpPr/>
      </dsp:nvSpPr>
      <dsp:spPr>
        <a:xfrm>
          <a:off x="892084" y="1434827"/>
          <a:ext cx="1652302" cy="477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Rasterize</a:t>
          </a:r>
          <a:endParaRPr lang="en-US" sz="1800" kern="1200" dirty="0"/>
        </a:p>
      </dsp:txBody>
      <dsp:txXfrm>
        <a:off x="906076" y="1448819"/>
        <a:ext cx="1624318" cy="449754"/>
      </dsp:txXfrm>
    </dsp:sp>
    <dsp:sp modelId="{9E9C4229-2514-524C-90FA-199F4BD6D1E9}">
      <dsp:nvSpPr>
        <dsp:cNvPr id="0" name=""/>
        <dsp:cNvSpPr/>
      </dsp:nvSpPr>
      <dsp:spPr>
        <a:xfrm rot="5400000">
          <a:off x="1628659" y="1924508"/>
          <a:ext cx="179151" cy="2149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5400000">
        <a:off x="1653740" y="1942424"/>
        <a:ext cx="128990" cy="125406"/>
      </dsp:txXfrm>
    </dsp:sp>
    <dsp:sp modelId="{D502D0D1-1C4B-BB4E-BB68-987B34A1C2AB}">
      <dsp:nvSpPr>
        <dsp:cNvPr id="0" name=""/>
        <dsp:cNvSpPr/>
      </dsp:nvSpPr>
      <dsp:spPr>
        <a:xfrm>
          <a:off x="892084" y="2151434"/>
          <a:ext cx="1652302" cy="477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Shade</a:t>
          </a:r>
          <a:endParaRPr lang="en-US" sz="1800" kern="1200" dirty="0"/>
        </a:p>
      </dsp:txBody>
      <dsp:txXfrm>
        <a:off x="906076" y="2165426"/>
        <a:ext cx="1624318" cy="449754"/>
      </dsp:txXfrm>
    </dsp:sp>
    <dsp:sp modelId="{87718ACE-72D4-684F-9C5D-1ACFAC271468}">
      <dsp:nvSpPr>
        <dsp:cNvPr id="0" name=""/>
        <dsp:cNvSpPr/>
      </dsp:nvSpPr>
      <dsp:spPr>
        <a:xfrm rot="5400000">
          <a:off x="1628659" y="2641116"/>
          <a:ext cx="179151" cy="2149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5400000">
        <a:off x="1653740" y="2659032"/>
        <a:ext cx="128990" cy="125406"/>
      </dsp:txXfrm>
    </dsp:sp>
    <dsp:sp modelId="{63DD018B-6021-224E-BB6E-2253407930ED}">
      <dsp:nvSpPr>
        <dsp:cNvPr id="0" name=""/>
        <dsp:cNvSpPr/>
      </dsp:nvSpPr>
      <dsp:spPr>
        <a:xfrm>
          <a:off x="892084" y="2868041"/>
          <a:ext cx="1652302" cy="477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Visibility/Blend</a:t>
          </a:r>
          <a:endParaRPr lang="en-US" sz="1800" kern="1200" dirty="0"/>
        </a:p>
      </dsp:txBody>
      <dsp:txXfrm>
        <a:off x="906076" y="2882033"/>
        <a:ext cx="1624318" cy="449754"/>
      </dsp:txXfrm>
    </dsp:sp>
    <dsp:sp modelId="{49AD648E-0C4D-974A-B04E-60BCABE52EBE}">
      <dsp:nvSpPr>
        <dsp:cNvPr id="0" name=""/>
        <dsp:cNvSpPr/>
      </dsp:nvSpPr>
      <dsp:spPr>
        <a:xfrm rot="5400000">
          <a:off x="1628659" y="3357723"/>
          <a:ext cx="179151" cy="214982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/>
        </a:p>
      </dsp:txBody>
      <dsp:txXfrm rot="-5400000">
        <a:off x="1653740" y="3375639"/>
        <a:ext cx="128990" cy="125406"/>
      </dsp:txXfrm>
    </dsp:sp>
    <dsp:sp modelId="{563A0AD5-480F-6940-A821-9CB31B13F406}">
      <dsp:nvSpPr>
        <dsp:cNvPr id="0" name=""/>
        <dsp:cNvSpPr/>
      </dsp:nvSpPr>
      <dsp:spPr>
        <a:xfrm>
          <a:off x="892084" y="3584649"/>
          <a:ext cx="1652302" cy="4777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Display</a:t>
          </a:r>
          <a:endParaRPr lang="en-US" sz="1800" kern="1200" dirty="0"/>
        </a:p>
      </dsp:txBody>
      <dsp:txXfrm>
        <a:off x="906076" y="3598641"/>
        <a:ext cx="1624318" cy="4497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1" rIns="92702" bIns="46351" numCol="1" anchor="t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3" y="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1" rIns="92702" bIns="46351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604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85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1" rIns="92702" bIns="46351" numCol="1" anchor="b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endParaRPr lang="en-US"/>
          </a:p>
        </p:txBody>
      </p:sp>
      <p:sp>
        <p:nvSpPr>
          <p:cNvPr id="604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3" y="883285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1" rIns="92702" bIns="46351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623F7A0B-B3F9-3C45-B83A-4F3FC3481A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4774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1" rIns="92702" bIns="46351" numCol="1" anchor="t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513" y="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1" rIns="92702" bIns="46351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9788" cy="34877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4838"/>
            <a:ext cx="5140325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1" rIns="92702" bIns="463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850"/>
            <a:ext cx="3036888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1" rIns="92702" bIns="46351" numCol="1" anchor="b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513" y="8832850"/>
            <a:ext cx="30368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1" rIns="92702" bIns="46351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fld id="{8CE05415-15ED-A641-91E7-3BC83227016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5692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ヒラギノ角ゴ Pro W3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ヒラギノ角ゴ Pro W3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ヒラギノ角ゴ Pro W3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ヒラギノ角ゴ Pro W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4013E3-3A9A-1E49-844A-C3F1FAB9D7A5}" type="slidenum">
              <a:rPr lang="en-US"/>
              <a:pPr/>
              <a:t>1</a:t>
            </a:fld>
            <a:endParaRPr lang="en-US"/>
          </a:p>
        </p:txBody>
      </p:sp>
      <p:sp>
        <p:nvSpPr>
          <p:cNvPr id="91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5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C7A59C-94DD-D941-BDC4-2438911711E7}" type="slidenum">
              <a:rPr lang="en-US"/>
              <a:pPr/>
              <a:t>22</a:t>
            </a:fld>
            <a:endParaRPr lang="en-US"/>
          </a:p>
        </p:txBody>
      </p:sp>
      <p:sp>
        <p:nvSpPr>
          <p:cNvPr id="1260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0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52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3843E3-5B66-4246-8032-5FDB1CAF2809}" type="slidenum">
              <a:rPr lang="en-US"/>
              <a:pPr/>
              <a:t>23</a:t>
            </a:fld>
            <a:endParaRPr lang="en-US"/>
          </a:p>
        </p:txBody>
      </p:sp>
      <p:sp>
        <p:nvSpPr>
          <p:cNvPr id="1261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1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06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E3EB7CC-DB96-3C41-95EE-5DF0F320FC93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114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505200"/>
            <a:ext cx="7772400" cy="12192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371600"/>
          </a:xfrm>
          <a:solidFill>
            <a:srgbClr val="FFCC00"/>
          </a:solidFill>
        </p:spPr>
        <p:txBody>
          <a:bodyPr/>
          <a:lstStyle>
            <a:lvl1pPr>
              <a:defRPr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7000" y="152400"/>
            <a:ext cx="1981200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52400"/>
            <a:ext cx="5791200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295400"/>
            <a:ext cx="7924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4000500"/>
            <a:ext cx="7924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7924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95400"/>
            <a:ext cx="7924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4000500"/>
            <a:ext cx="7924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295400"/>
            <a:ext cx="38862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295400"/>
            <a:ext cx="38862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52400"/>
            <a:ext cx="7924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295400"/>
            <a:ext cx="79248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FF0000"/>
        </a:buClr>
        <a:buChar char="–"/>
        <a:defRPr sz="2800">
          <a:solidFill>
            <a:schemeClr val="tx1"/>
          </a:solidFill>
          <a:latin typeface="+mn-lt"/>
          <a:ea typeface="ヒラギノ角ゴ Pro W3" charset="-128"/>
        </a:defRPr>
      </a:lvl2pPr>
      <a:lvl3pPr marL="108585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Char char="•"/>
        <a:defRPr sz="2400">
          <a:solidFill>
            <a:schemeClr val="tx1"/>
          </a:solidFill>
          <a:latin typeface="+mn-lt"/>
          <a:ea typeface="ヒラギノ角ゴ Pro W3" charset="-128"/>
        </a:defRPr>
      </a:lvl3pPr>
      <a:lvl4pPr marL="142875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Char char="–"/>
        <a:defRPr sz="2000">
          <a:solidFill>
            <a:schemeClr val="tx1"/>
          </a:solidFill>
          <a:latin typeface="+mn-lt"/>
          <a:ea typeface="ヒラギノ角ゴ Pro W3" charset="-128"/>
        </a:defRPr>
      </a:lvl4pPr>
      <a:lvl5pPr marL="177165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  <a:ea typeface="ヒラギノ角ゴ Pro W3" charset="-128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  <a:ea typeface="ヒラギノ角ゴ Pro W3" charset="-128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  <a:ea typeface="ヒラギノ角ゴ Pro W3" charset="-128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  <a:ea typeface="ヒラギノ角ゴ Pro W3" charset="-128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  <a:ea typeface="ヒラギノ角ゴ Pro W3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8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CMSC 611: Advanced Computer Architecture</a:t>
            </a:r>
          </a:p>
        </p:txBody>
      </p:sp>
      <p:sp>
        <p:nvSpPr>
          <p:cNvPr id="8888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Complex Parallel </a:t>
            </a:r>
            <a:r>
              <a:rPr lang="en-US" dirty="0" smtClean="0"/>
              <a:t>Systems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Graphics Rendering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Just model the surfaces </a:t>
            </a:r>
          </a:p>
          <a:p>
            <a:pPr lvl="1"/>
            <a:r>
              <a:rPr lang="en-US" dirty="0" smtClean="0"/>
              <a:t>(that’s all you can see)</a:t>
            </a:r>
          </a:p>
          <a:p>
            <a:r>
              <a:rPr lang="en-US" dirty="0" smtClean="0"/>
              <a:t>Approximate them with a mesh of triangles</a:t>
            </a:r>
          </a:p>
          <a:p>
            <a:r>
              <a:rPr lang="en-US" dirty="0" smtClean="0"/>
              <a:t>Get </a:t>
            </a:r>
            <a:r>
              <a:rPr lang="en-US" i="1" dirty="0" smtClean="0"/>
              <a:t>really</a:t>
            </a:r>
            <a:r>
              <a:rPr lang="en-US" dirty="0" smtClean="0"/>
              <a:t> good at rendering triangles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665" y="4060854"/>
            <a:ext cx="3826735" cy="249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7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Graphics </a:t>
            </a:r>
            <a:r>
              <a:rPr lang="en-US" i="1" dirty="0" smtClean="0"/>
              <a:t>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i="1" dirty="0" smtClean="0"/>
              <a:t>Transform</a:t>
            </a:r>
            <a:r>
              <a:rPr lang="en-US" dirty="0" smtClean="0"/>
              <a:t>: find where each vertex goes on the screen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315313321"/>
              </p:ext>
            </p:extLst>
          </p:nvPr>
        </p:nvGraphicFramePr>
        <p:xfrm>
          <a:off x="4930587" y="1800412"/>
          <a:ext cx="343647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37009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Graphics </a:t>
            </a:r>
            <a:r>
              <a:rPr lang="en-US" i="1" dirty="0" smtClean="0"/>
              <a:t>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i="1" dirty="0" smtClean="0"/>
              <a:t>Clip</a:t>
            </a:r>
            <a:r>
              <a:rPr lang="en-US" dirty="0" smtClean="0"/>
              <a:t>:</a:t>
            </a:r>
            <a:r>
              <a:rPr lang="en-US" i="1" dirty="0" smtClean="0"/>
              <a:t> </a:t>
            </a:r>
            <a:r>
              <a:rPr lang="en-US" dirty="0" smtClean="0"/>
              <a:t>get rid of off-screen parts (especially behind the viewer)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506726418"/>
              </p:ext>
            </p:extLst>
          </p:nvPr>
        </p:nvGraphicFramePr>
        <p:xfrm>
          <a:off x="4930587" y="1800412"/>
          <a:ext cx="343647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36493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Graphics </a:t>
            </a:r>
            <a:r>
              <a:rPr lang="en-US" i="1" dirty="0" smtClean="0"/>
              <a:t>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i="1" dirty="0" smtClean="0"/>
              <a:t>Rasterize</a:t>
            </a:r>
            <a:r>
              <a:rPr lang="en-US" dirty="0" smtClean="0"/>
              <a:t>: find which pixels are inside the triangle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88419914"/>
              </p:ext>
            </p:extLst>
          </p:nvPr>
        </p:nvGraphicFramePr>
        <p:xfrm>
          <a:off x="4930587" y="1800412"/>
          <a:ext cx="343647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75803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Graphics </a:t>
            </a:r>
            <a:r>
              <a:rPr lang="en-US" i="1" dirty="0" smtClean="0"/>
              <a:t>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i="1" dirty="0" smtClean="0"/>
              <a:t>Shade</a:t>
            </a:r>
            <a:r>
              <a:rPr lang="en-US" dirty="0" smtClean="0"/>
              <a:t>: compute the color for each pixel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725814287"/>
              </p:ext>
            </p:extLst>
          </p:nvPr>
        </p:nvGraphicFramePr>
        <p:xfrm>
          <a:off x="4930587" y="1800412"/>
          <a:ext cx="343647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77098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Graphics </a:t>
            </a:r>
            <a:r>
              <a:rPr lang="en-US" i="1" dirty="0" smtClean="0"/>
              <a:t>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i="1" dirty="0" smtClean="0"/>
              <a:t>Visibility</a:t>
            </a:r>
            <a:r>
              <a:rPr lang="en-US" dirty="0" smtClean="0"/>
              <a:t>: throw out pixels covered by opaque stuff that’s already rendered</a:t>
            </a:r>
          </a:p>
          <a:p>
            <a:r>
              <a:rPr lang="en-US" i="1" dirty="0" smtClean="0"/>
              <a:t>Blend</a:t>
            </a:r>
            <a:r>
              <a:rPr lang="en-US" dirty="0" smtClean="0"/>
              <a:t>: Combine colors for partially transparent objects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1686665"/>
              </p:ext>
            </p:extLst>
          </p:nvPr>
        </p:nvGraphicFramePr>
        <p:xfrm>
          <a:off x="4930587" y="1800412"/>
          <a:ext cx="343647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66848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Graphics </a:t>
            </a:r>
            <a:r>
              <a:rPr lang="en-US" i="1" dirty="0" smtClean="0"/>
              <a:t>Pipeline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i="1" dirty="0" smtClean="0"/>
              <a:t>Display</a:t>
            </a:r>
            <a:r>
              <a:rPr lang="en-US" dirty="0" smtClean="0"/>
              <a:t>: Show results to user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517890929"/>
              </p:ext>
            </p:extLst>
          </p:nvPr>
        </p:nvGraphicFramePr>
        <p:xfrm>
          <a:off x="4930587" y="1800412"/>
          <a:ext cx="343647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59618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Graphics </a:t>
            </a:r>
            <a:r>
              <a:rPr lang="en-US" i="1" dirty="0" smtClean="0"/>
              <a:t>Pipeline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/>
          </p:nvPr>
        </p:nvGraphicFramePr>
        <p:xfrm>
          <a:off x="4930587" y="1800412"/>
          <a:ext cx="3436471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979439" y="1800412"/>
            <a:ext cx="1107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vertex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3881807" y="2846295"/>
            <a:ext cx="1303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triangle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4097285" y="4280647"/>
            <a:ext cx="872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pixel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4004975" y="5341192"/>
            <a:ext cx="10569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frame</a:t>
            </a:r>
            <a:endParaRPr lang="en-US" sz="2800" dirty="0"/>
          </a:p>
        </p:txBody>
      </p:sp>
      <p:sp>
        <p:nvSpPr>
          <p:cNvPr id="11" name="Left Brace 10"/>
          <p:cNvSpPr/>
          <p:nvPr/>
        </p:nvSpPr>
        <p:spPr>
          <a:xfrm>
            <a:off x="5316071" y="2726167"/>
            <a:ext cx="304800" cy="822960"/>
          </a:xfrm>
          <a:prstGeom prst="leftBrac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Left Brace 12"/>
          <p:cNvSpPr/>
          <p:nvPr/>
        </p:nvSpPr>
        <p:spPr>
          <a:xfrm>
            <a:off x="5316071" y="4175461"/>
            <a:ext cx="304800" cy="822960"/>
          </a:xfrm>
          <a:prstGeom prst="leftBrac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546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AutoShape 20"/>
          <p:cNvSpPr>
            <a:spLocks/>
          </p:cNvSpPr>
          <p:nvPr/>
        </p:nvSpPr>
        <p:spPr bwMode="auto">
          <a:xfrm>
            <a:off x="6324600" y="2895600"/>
            <a:ext cx="381000" cy="923925"/>
          </a:xfrm>
          <a:prstGeom prst="rightBrace">
            <a:avLst>
              <a:gd name="adj1" fmla="val 2020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4340" name="AutoShape 22"/>
          <p:cNvSpPr>
            <a:spLocks/>
          </p:cNvSpPr>
          <p:nvPr/>
        </p:nvSpPr>
        <p:spPr bwMode="auto">
          <a:xfrm>
            <a:off x="6324600" y="5029200"/>
            <a:ext cx="381000" cy="942975"/>
          </a:xfrm>
          <a:prstGeom prst="rightBrace">
            <a:avLst>
              <a:gd name="adj1" fmla="val 2062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4341" name="Text Box 23"/>
          <p:cNvSpPr txBox="1">
            <a:spLocks noChangeArrowheads="1"/>
          </p:cNvSpPr>
          <p:nvPr/>
        </p:nvSpPr>
        <p:spPr bwMode="auto">
          <a:xfrm>
            <a:off x="6715125" y="3086100"/>
            <a:ext cx="170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67 GFLOPS</a:t>
            </a:r>
          </a:p>
        </p:txBody>
      </p:sp>
      <p:sp>
        <p:nvSpPr>
          <p:cNvPr id="14342" name="Text Box 25"/>
          <p:cNvSpPr txBox="1">
            <a:spLocks noChangeArrowheads="1"/>
          </p:cNvSpPr>
          <p:nvPr/>
        </p:nvSpPr>
        <p:spPr bwMode="auto">
          <a:xfrm>
            <a:off x="6715125" y="5257800"/>
            <a:ext cx="1743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/>
              <a:t>1.1 TFLOPS</a:t>
            </a:r>
          </a:p>
        </p:txBody>
      </p:sp>
      <p:sp>
        <p:nvSpPr>
          <p:cNvPr id="14343" name="AutoShape 26"/>
          <p:cNvSpPr>
            <a:spLocks/>
          </p:cNvSpPr>
          <p:nvPr/>
        </p:nvSpPr>
        <p:spPr bwMode="auto">
          <a:xfrm flipH="1">
            <a:off x="4003675" y="2895600"/>
            <a:ext cx="381000" cy="923925"/>
          </a:xfrm>
          <a:prstGeom prst="rightBrace">
            <a:avLst>
              <a:gd name="adj1" fmla="val 2020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4344" name="Text Box 27"/>
          <p:cNvSpPr txBox="1">
            <a:spLocks noChangeArrowheads="1"/>
          </p:cNvSpPr>
          <p:nvPr/>
        </p:nvSpPr>
        <p:spPr bwMode="auto">
          <a:xfrm>
            <a:off x="2841625" y="3086100"/>
            <a:ext cx="1192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r>
              <a:rPr lang="en-US"/>
              <a:t>75 GB/s</a:t>
            </a:r>
          </a:p>
        </p:txBody>
      </p:sp>
      <p:sp>
        <p:nvSpPr>
          <p:cNvPr id="14345" name="AutoShape 28"/>
          <p:cNvSpPr>
            <a:spLocks/>
          </p:cNvSpPr>
          <p:nvPr/>
        </p:nvSpPr>
        <p:spPr bwMode="auto">
          <a:xfrm flipH="1">
            <a:off x="4006850" y="3962400"/>
            <a:ext cx="381000" cy="923925"/>
          </a:xfrm>
          <a:prstGeom prst="rightBrace">
            <a:avLst>
              <a:gd name="adj1" fmla="val 2020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4346" name="Text Box 29"/>
          <p:cNvSpPr txBox="1">
            <a:spLocks noChangeArrowheads="1"/>
          </p:cNvSpPr>
          <p:nvPr/>
        </p:nvSpPr>
        <p:spPr bwMode="auto">
          <a:xfrm>
            <a:off x="2841625" y="4200525"/>
            <a:ext cx="1192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r>
              <a:rPr lang="en-US"/>
              <a:t>13 GB/s</a:t>
            </a:r>
          </a:p>
        </p:txBody>
      </p:sp>
      <p:sp>
        <p:nvSpPr>
          <p:cNvPr id="14347" name="AutoShape 30"/>
          <p:cNvSpPr>
            <a:spLocks/>
          </p:cNvSpPr>
          <p:nvPr/>
        </p:nvSpPr>
        <p:spPr bwMode="auto">
          <a:xfrm flipH="1">
            <a:off x="4003675" y="5029200"/>
            <a:ext cx="381000" cy="942975"/>
          </a:xfrm>
          <a:prstGeom prst="rightBrace">
            <a:avLst>
              <a:gd name="adj1" fmla="val 2062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4348" name="Text Box 31"/>
          <p:cNvSpPr txBox="1">
            <a:spLocks noChangeArrowheads="1"/>
          </p:cNvSpPr>
          <p:nvPr/>
        </p:nvSpPr>
        <p:spPr bwMode="auto">
          <a:xfrm>
            <a:off x="1597025" y="5075238"/>
            <a:ext cx="24368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r>
              <a:rPr lang="en-US"/>
              <a:t>335 GB/s Texture</a:t>
            </a:r>
          </a:p>
          <a:p>
            <a:pPr algn="r"/>
            <a:r>
              <a:rPr lang="en-US"/>
              <a:t>45 GB/s Fragment</a:t>
            </a:r>
          </a:p>
        </p:txBody>
      </p:sp>
      <p:sp>
        <p:nvSpPr>
          <p:cNvPr id="14350" name="Text Box 33"/>
          <p:cNvSpPr txBox="1">
            <a:spLocks noChangeArrowheads="1"/>
          </p:cNvSpPr>
          <p:nvPr/>
        </p:nvSpPr>
        <p:spPr bwMode="auto">
          <a:xfrm>
            <a:off x="4495800" y="2895600"/>
            <a:ext cx="1676400" cy="923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/>
              <a:t>Vertex</a:t>
            </a:r>
          </a:p>
        </p:txBody>
      </p:sp>
      <p:sp>
        <p:nvSpPr>
          <p:cNvPr id="14351" name="Text Box 34"/>
          <p:cNvSpPr txBox="1">
            <a:spLocks noChangeArrowheads="1"/>
          </p:cNvSpPr>
          <p:nvPr/>
        </p:nvSpPr>
        <p:spPr bwMode="auto">
          <a:xfrm>
            <a:off x="4495800" y="3962400"/>
            <a:ext cx="1676400" cy="9239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/>
              <a:t>Triangle</a:t>
            </a:r>
          </a:p>
        </p:txBody>
      </p:sp>
      <p:sp>
        <p:nvSpPr>
          <p:cNvPr id="14352" name="Text Box 35"/>
          <p:cNvSpPr txBox="1">
            <a:spLocks noChangeArrowheads="1"/>
          </p:cNvSpPr>
          <p:nvPr/>
        </p:nvSpPr>
        <p:spPr bwMode="auto">
          <a:xfrm>
            <a:off x="4495800" y="5029200"/>
            <a:ext cx="1676400" cy="942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dirty="0" smtClean="0"/>
              <a:t>Pixel</a:t>
            </a:r>
            <a:endParaRPr lang="en-US" dirty="0"/>
          </a:p>
        </p:txBody>
      </p:sp>
      <p:cxnSp>
        <p:nvCxnSpPr>
          <p:cNvPr id="14353" name="AutoShape 36"/>
          <p:cNvCxnSpPr>
            <a:cxnSpLocks noChangeShapeType="1"/>
            <a:stCxn id="14350" idx="2"/>
            <a:endCxn id="14351" idx="0"/>
          </p:cNvCxnSpPr>
          <p:nvPr/>
        </p:nvCxnSpPr>
        <p:spPr bwMode="auto">
          <a:xfrm>
            <a:off x="5334000" y="3819525"/>
            <a:ext cx="0" cy="1428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4354" name="AutoShape 37"/>
          <p:cNvCxnSpPr>
            <a:cxnSpLocks noChangeShapeType="1"/>
            <a:stCxn id="14351" idx="2"/>
            <a:endCxn id="14352" idx="0"/>
          </p:cNvCxnSpPr>
          <p:nvPr/>
        </p:nvCxnSpPr>
        <p:spPr bwMode="auto">
          <a:xfrm>
            <a:off x="5334000" y="4886325"/>
            <a:ext cx="0" cy="1428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4355" name="AutoShape 38"/>
          <p:cNvCxnSpPr>
            <a:cxnSpLocks noChangeShapeType="1"/>
            <a:endCxn id="14350" idx="0"/>
          </p:cNvCxnSpPr>
          <p:nvPr/>
        </p:nvCxnSpPr>
        <p:spPr bwMode="auto">
          <a:xfrm>
            <a:off x="5334000" y="2286000"/>
            <a:ext cx="0" cy="6096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4356" name="AutoShape 39"/>
          <p:cNvCxnSpPr>
            <a:cxnSpLocks noChangeShapeType="1"/>
            <a:stCxn id="14352" idx="2"/>
          </p:cNvCxnSpPr>
          <p:nvPr/>
        </p:nvCxnSpPr>
        <p:spPr bwMode="auto">
          <a:xfrm>
            <a:off x="5334000" y="5972175"/>
            <a:ext cx="0" cy="5048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Computation and Bandwidth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3474" y="1447800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000" dirty="0">
                <a:ea typeface="ＭＳ Ｐゴシック" charset="-128"/>
                <a:cs typeface="ＭＳ Ｐゴシック" charset="-128"/>
              </a:rPr>
              <a:t>Based on:</a:t>
            </a:r>
          </a:p>
          <a:p>
            <a:pPr eaLnBrk="0" hangingPunct="0">
              <a:defRPr/>
            </a:pPr>
            <a:r>
              <a:rPr lang="en-US" sz="2000" dirty="0">
                <a:ea typeface="ＭＳ Ｐゴシック" charset="-128"/>
                <a:cs typeface="ＭＳ Ｐゴシック" charset="-128"/>
              </a:rPr>
              <a:t>• 100 </a:t>
            </a:r>
            <a:r>
              <a:rPr lang="en-US" sz="2000" dirty="0" err="1">
                <a:ea typeface="ＭＳ Ｐゴシック" charset="-128"/>
                <a:cs typeface="ＭＳ Ｐゴシック" charset="-128"/>
              </a:rPr>
              <a:t>Mtri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/sec (</a:t>
            </a:r>
            <a:r>
              <a:rPr lang="en-US" sz="2000" dirty="0" smtClean="0">
                <a:ea typeface="ＭＳ Ｐゴシック" charset="-128"/>
                <a:cs typeface="ＭＳ Ｐゴシック" charset="-128"/>
              </a:rPr>
              <a:t>1.6M/frame @ 60Hz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)</a:t>
            </a:r>
          </a:p>
          <a:p>
            <a:pPr eaLnBrk="0" hangingPunct="0">
              <a:defRPr/>
            </a:pPr>
            <a:r>
              <a:rPr lang="en-US" sz="2000" dirty="0">
                <a:ea typeface="ＭＳ Ｐゴシック" charset="-128"/>
                <a:cs typeface="ＭＳ Ｐゴシック" charset="-128"/>
              </a:rPr>
              <a:t>• 256 </a:t>
            </a:r>
            <a:r>
              <a:rPr lang="en-US" sz="2000" dirty="0" smtClean="0">
                <a:ea typeface="ＭＳ Ｐゴシック" charset="-128"/>
                <a:cs typeface="ＭＳ Ｐゴシック" charset="-128"/>
              </a:rPr>
              <a:t>Bytes 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vertex data</a:t>
            </a:r>
          </a:p>
          <a:p>
            <a:pPr eaLnBrk="0" hangingPunct="0">
              <a:defRPr/>
            </a:pPr>
            <a:r>
              <a:rPr lang="en-US" sz="2000" dirty="0">
                <a:ea typeface="ＭＳ Ｐゴシック" charset="-128"/>
                <a:cs typeface="ＭＳ Ｐゴシック" charset="-128"/>
              </a:rPr>
              <a:t>• 128 </a:t>
            </a:r>
            <a:r>
              <a:rPr lang="en-US" sz="2000" dirty="0" smtClean="0">
                <a:ea typeface="ＭＳ Ｐゴシック" charset="-128"/>
                <a:cs typeface="ＭＳ Ｐゴシック" charset="-128"/>
              </a:rPr>
              <a:t>Bytes 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interpolated</a:t>
            </a:r>
          </a:p>
          <a:p>
            <a:pPr eaLnBrk="0" hangingPunct="0">
              <a:defRPr/>
            </a:pPr>
            <a:r>
              <a:rPr lang="en-US" sz="2000" dirty="0">
                <a:ea typeface="ＭＳ Ｐゴシック" charset="-128"/>
                <a:cs typeface="ＭＳ Ｐゴシック" charset="-128"/>
              </a:rPr>
              <a:t>• 68 </a:t>
            </a:r>
            <a:r>
              <a:rPr lang="en-US" sz="2000" dirty="0" smtClean="0">
                <a:ea typeface="ＭＳ Ｐゴシック" charset="-128"/>
                <a:cs typeface="ＭＳ Ｐゴシック" charset="-128"/>
              </a:rPr>
              <a:t>Bytes pixel output</a:t>
            </a:r>
            <a:endParaRPr lang="en-US" sz="2000" dirty="0">
              <a:ea typeface="ＭＳ Ｐゴシック" charset="-128"/>
              <a:cs typeface="ＭＳ Ｐゴシック" charset="-128"/>
            </a:endParaRPr>
          </a:p>
          <a:p>
            <a:pPr eaLnBrk="0" hangingPunct="0">
              <a:defRPr/>
            </a:pPr>
            <a:r>
              <a:rPr lang="en-US" sz="2000" dirty="0">
                <a:ea typeface="ＭＳ Ｐゴシック" charset="-128"/>
                <a:cs typeface="ＭＳ Ｐゴシック" charset="-128"/>
              </a:rPr>
              <a:t>• 5x depth complexity</a:t>
            </a:r>
          </a:p>
          <a:p>
            <a:pPr eaLnBrk="0" hangingPunct="0">
              <a:defRPr/>
            </a:pPr>
            <a:r>
              <a:rPr lang="en-US" sz="2000" dirty="0">
                <a:ea typeface="ＭＳ Ｐゴシック" charset="-128"/>
                <a:cs typeface="ＭＳ Ｐゴシック" charset="-128"/>
              </a:rPr>
              <a:t>• 16 4</a:t>
            </a:r>
            <a:r>
              <a:rPr lang="en-US" sz="2000" dirty="0" smtClean="0">
                <a:ea typeface="ＭＳ Ｐゴシック" charset="-128"/>
                <a:cs typeface="ＭＳ Ｐゴシック" charset="-128"/>
              </a:rPr>
              <a:t>-Byte </a:t>
            </a:r>
            <a:r>
              <a:rPr lang="en-US" sz="2000" dirty="0">
                <a:ea typeface="ＭＳ Ｐゴシック" charset="-128"/>
                <a:cs typeface="ＭＳ Ｐゴシック" charset="-128"/>
              </a:rPr>
              <a:t>textures</a:t>
            </a:r>
          </a:p>
          <a:p>
            <a:pPr eaLnBrk="0" hangingPunct="0">
              <a:defRPr/>
            </a:pPr>
            <a:r>
              <a:rPr lang="en-US" sz="2000" dirty="0">
                <a:ea typeface="ＭＳ Ｐゴシック" charset="-128"/>
                <a:cs typeface="ＭＳ Ｐゴシック" charset="-128"/>
              </a:rPr>
              <a:t>• 223 </a:t>
            </a:r>
            <a:r>
              <a:rPr lang="en-US" sz="2000" dirty="0" smtClean="0">
                <a:ea typeface="ＭＳ Ｐゴシック" charset="-128"/>
                <a:cs typeface="ＭＳ Ｐゴシック" charset="-128"/>
              </a:rPr>
              <a:t>ops/vertex</a:t>
            </a:r>
            <a:endParaRPr lang="en-US" sz="2000" dirty="0">
              <a:ea typeface="ＭＳ Ｐゴシック" charset="-128"/>
              <a:cs typeface="ＭＳ Ｐゴシック" charset="-128"/>
            </a:endParaRPr>
          </a:p>
          <a:p>
            <a:pPr eaLnBrk="0" hangingPunct="0">
              <a:defRPr/>
            </a:pPr>
            <a:r>
              <a:rPr lang="en-US" sz="2000" dirty="0">
                <a:ea typeface="ＭＳ Ｐゴシック" charset="-128"/>
                <a:cs typeface="ＭＳ Ｐゴシック" charset="-128"/>
              </a:rPr>
              <a:t>• 1664 </a:t>
            </a:r>
            <a:r>
              <a:rPr lang="en-US" sz="2000" dirty="0" smtClean="0">
                <a:ea typeface="ＭＳ Ｐゴシック" charset="-128"/>
                <a:cs typeface="ＭＳ Ｐゴシック" charset="-128"/>
              </a:rPr>
              <a:t>ops/pixel</a:t>
            </a:r>
            <a:endParaRPr lang="en-US" sz="2000" dirty="0">
              <a:ea typeface="ＭＳ Ｐゴシック" charset="-128"/>
              <a:cs typeface="ＭＳ Ｐゴシック" charset="-128"/>
            </a:endParaRPr>
          </a:p>
          <a:p>
            <a:pPr eaLnBrk="0" hangingPunct="0">
              <a:defRPr/>
            </a:pPr>
            <a:r>
              <a:rPr lang="en-US" sz="2000" dirty="0">
                <a:ea typeface="ＭＳ Ｐゴシック" charset="-128"/>
                <a:cs typeface="ＭＳ Ｐゴシック" charset="-128"/>
              </a:rPr>
              <a:t>• No caching</a:t>
            </a:r>
          </a:p>
          <a:p>
            <a:pPr eaLnBrk="0" hangingPunct="0">
              <a:defRPr/>
            </a:pPr>
            <a:r>
              <a:rPr lang="en-US" sz="2000" dirty="0">
                <a:ea typeface="ＭＳ Ｐゴシック" charset="-128"/>
                <a:cs typeface="ＭＳ Ｐゴシック" charset="-128"/>
              </a:rPr>
              <a:t>• No compression</a:t>
            </a:r>
          </a:p>
        </p:txBody>
      </p:sp>
    </p:spTree>
    <p:extLst>
      <p:ext uri="{BB962C8B-B14F-4D97-AF65-F5344CB8AC3E}">
        <p14:creationId xmlns:p14="http://schemas.microsoft.com/office/powerpoint/2010/main" val="10816806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 Pixel-Planes 4 (1985)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DSP vertex processor</a:t>
            </a:r>
          </a:p>
          <a:p>
            <a:r>
              <a:rPr lang="en-US" dirty="0" smtClean="0"/>
              <a:t>Custom rasterizer</a:t>
            </a:r>
          </a:p>
          <a:p>
            <a:r>
              <a:rPr lang="en-US" dirty="0" smtClean="0"/>
              <a:t>512x512 SIMD array</a:t>
            </a:r>
          </a:p>
          <a:p>
            <a:pPr lvl="1"/>
            <a:r>
              <a:rPr lang="en-US" dirty="0" smtClean="0"/>
              <a:t>Full screen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70281" y="1102281"/>
            <a:ext cx="4489637" cy="549854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8100" y="6648450"/>
            <a:ext cx="752129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200" dirty="0" smtClean="0"/>
              <a:t>Fuchs et al., ”Fast spheres, shadows, textures, transparencies, and image enhancements in pixel-planes"</a:t>
            </a:r>
            <a:r>
              <a:rPr lang="en-US" sz="1200" dirty="0"/>
              <a:t>, </a:t>
            </a:r>
            <a:r>
              <a:rPr lang="en-US" sz="1200" dirty="0" smtClean="0"/>
              <a:t>SIGGRAPH 1985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659953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Computational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Connection Machine 5</a:t>
            </a:r>
          </a:p>
          <a:p>
            <a:r>
              <a:rPr lang="en-US" dirty="0" smtClean="0"/>
              <a:t>SGI Origin</a:t>
            </a:r>
          </a:p>
          <a:p>
            <a:r>
              <a:rPr lang="en-US" dirty="0" smtClean="0"/>
              <a:t>Intel Nehalem</a:t>
            </a:r>
          </a:p>
        </p:txBody>
      </p:sp>
    </p:spTree>
    <p:extLst>
      <p:ext uri="{BB962C8B-B14F-4D97-AF65-F5344CB8AC3E}">
        <p14:creationId xmlns:p14="http://schemas.microsoft.com/office/powerpoint/2010/main" val="13037062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UNC Pixel-Planes 5 (1989)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~40 i860 CPUs for vertex processing</a:t>
            </a:r>
          </a:p>
          <a:p>
            <a:r>
              <a:rPr lang="en-US" dirty="0" smtClean="0"/>
              <a:t>~20 128x128 SIMD arrays for pixel processing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6800" y="2927520"/>
            <a:ext cx="7311666" cy="382589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8100" y="6648450"/>
            <a:ext cx="819522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200" dirty="0" smtClean="0"/>
              <a:t>Fuchs et al., ”Pixel-Planes 5: a heterogeneous multiprocessor graphics system using processor enhanced memory"</a:t>
            </a:r>
            <a:r>
              <a:rPr lang="en-US" sz="1200" dirty="0"/>
              <a:t>, </a:t>
            </a:r>
            <a:r>
              <a:rPr lang="en-US" sz="1200" dirty="0" smtClean="0"/>
              <a:t>SIGGRAPH 1989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130345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SGI Reality Engine (1993)</a:t>
            </a:r>
            <a:endParaRPr lang="en-US" dirty="0"/>
          </a:p>
        </p:txBody>
      </p:sp>
      <p:pic>
        <p:nvPicPr>
          <p:cNvPr id="33994" name="Picture 2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883" y="1417638"/>
            <a:ext cx="6058647" cy="5266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38100" y="6648450"/>
            <a:ext cx="315471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200" dirty="0" smtClean="0"/>
              <a:t>Akeley, ”Reality Engine Graphics"</a:t>
            </a:r>
            <a:r>
              <a:rPr lang="en-US" sz="1200" dirty="0"/>
              <a:t>, </a:t>
            </a:r>
            <a:r>
              <a:rPr lang="en-US" sz="1200" dirty="0" smtClean="0"/>
              <a:t>SIGGRAPH 1993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12813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266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819400"/>
            <a:ext cx="8559800" cy="370046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1222659" name="Text Box 3"/>
          <p:cNvSpPr txBox="1">
            <a:spLocks noChangeArrowheads="1"/>
          </p:cNvSpPr>
          <p:nvPr/>
        </p:nvSpPr>
        <p:spPr bwMode="auto">
          <a:xfrm>
            <a:off x="38100" y="6648450"/>
            <a:ext cx="419576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200" dirty="0" err="1"/>
              <a:t>Eyles</a:t>
            </a:r>
            <a:r>
              <a:rPr lang="en-US" sz="1200" dirty="0"/>
              <a:t>, et al., "</a:t>
            </a:r>
            <a:r>
              <a:rPr lang="en-US" sz="1200" dirty="0" err="1"/>
              <a:t>PixelFlow</a:t>
            </a:r>
            <a:r>
              <a:rPr lang="en-US" sz="1200" dirty="0"/>
              <a:t>: The Realization", Graphics Hardware 1997</a:t>
            </a:r>
          </a:p>
        </p:txBody>
      </p:sp>
      <p:sp>
        <p:nvSpPr>
          <p:cNvPr id="122266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Pixel-</a:t>
            </a:r>
            <a:r>
              <a:rPr lang="en-US" dirty="0" smtClean="0"/>
              <a:t>Flow (1992-1997)</a:t>
            </a:r>
            <a:endParaRPr lang="en-US" dirty="0"/>
          </a:p>
        </p:txBody>
      </p:sp>
      <p:sp>
        <p:nvSpPr>
          <p:cNvPr id="1222662" name="Rectangle 6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800" dirty="0" smtClean="0"/>
              <a:t>~</a:t>
            </a:r>
            <a:r>
              <a:rPr lang="en-US" sz="2800" dirty="0"/>
              <a:t>35 nodes, each with</a:t>
            </a:r>
          </a:p>
          <a:p>
            <a:pPr lvl="1"/>
            <a:r>
              <a:rPr lang="en-US" sz="2400" dirty="0"/>
              <a:t>2 HP-PA 8000 CPUs</a:t>
            </a:r>
          </a:p>
          <a:p>
            <a:pPr lvl="1"/>
            <a:r>
              <a:rPr lang="en-US" sz="2400" dirty="0"/>
              <a:t>128x64 SIMD array (~160 tiles/screen)</a:t>
            </a:r>
          </a:p>
        </p:txBody>
      </p:sp>
    </p:spTree>
    <p:extLst>
      <p:ext uri="{BB962C8B-B14F-4D97-AF65-F5344CB8AC3E}">
        <p14:creationId xmlns:p14="http://schemas.microsoft.com/office/powerpoint/2010/main" val="14085202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683" name="Text Box 3"/>
          <p:cNvSpPr txBox="1">
            <a:spLocks noChangeArrowheads="1"/>
          </p:cNvSpPr>
          <p:nvPr/>
        </p:nvSpPr>
        <p:spPr bwMode="auto">
          <a:xfrm>
            <a:off x="38100" y="6648450"/>
            <a:ext cx="4195763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200" dirty="0" err="1"/>
              <a:t>Eyles</a:t>
            </a:r>
            <a:r>
              <a:rPr lang="en-US" sz="1200" dirty="0"/>
              <a:t>, et al., "</a:t>
            </a:r>
            <a:r>
              <a:rPr lang="en-US" sz="1200" dirty="0" err="1"/>
              <a:t>PixelFlow</a:t>
            </a:r>
            <a:r>
              <a:rPr lang="en-US" sz="1200" dirty="0"/>
              <a:t>: The Realization", Graphics Hardware 1997</a:t>
            </a:r>
          </a:p>
        </p:txBody>
      </p:sp>
      <p:pic>
        <p:nvPicPr>
          <p:cNvPr id="1223684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41500" y="1063625"/>
            <a:ext cx="5281613" cy="5724534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1223687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Pixel-Flow</a:t>
            </a:r>
          </a:p>
        </p:txBody>
      </p:sp>
    </p:spTree>
    <p:extLst>
      <p:ext uri="{BB962C8B-B14F-4D97-AF65-F5344CB8AC3E}">
        <p14:creationId xmlns:p14="http://schemas.microsoft.com/office/powerpoint/2010/main" val="45725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610" y="1206443"/>
            <a:ext cx="5638799" cy="5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NVIDIA GeForce 6 (2004)</a:t>
            </a:r>
            <a:endParaRPr lang="en-US" dirty="0"/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8100" y="6648450"/>
            <a:ext cx="484154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200" dirty="0" err="1" smtClean="0"/>
              <a:t>Kilgariff</a:t>
            </a:r>
            <a:r>
              <a:rPr lang="en-US" sz="1200" dirty="0" smtClean="0"/>
              <a:t> and Fernando, ”The GeForce 6 GPU Architecture"</a:t>
            </a:r>
            <a:r>
              <a:rPr lang="en-US" sz="1200" dirty="0"/>
              <a:t>, </a:t>
            </a:r>
            <a:r>
              <a:rPr lang="en-US" sz="1200" dirty="0" smtClean="0"/>
              <a:t>GPU Gems 2, 2005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711651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7" name="Group 3"/>
          <p:cNvGrpSpPr>
            <a:grpSpLocks/>
          </p:cNvGrpSpPr>
          <p:nvPr/>
        </p:nvGrpSpPr>
        <p:grpSpPr bwMode="auto">
          <a:xfrm>
            <a:off x="533400" y="2362200"/>
            <a:ext cx="1984375" cy="3733800"/>
            <a:chOff x="336" y="1488"/>
            <a:chExt cx="1250" cy="2352"/>
          </a:xfrm>
        </p:grpSpPr>
        <p:grpSp>
          <p:nvGrpSpPr>
            <p:cNvPr id="21551" name="Group 4"/>
            <p:cNvGrpSpPr>
              <a:grpSpLocks/>
            </p:cNvGrpSpPr>
            <p:nvPr/>
          </p:nvGrpSpPr>
          <p:grpSpPr bwMode="auto">
            <a:xfrm>
              <a:off x="336" y="1488"/>
              <a:ext cx="1250" cy="2016"/>
              <a:chOff x="1440" y="1488"/>
              <a:chExt cx="1250" cy="2016"/>
            </a:xfrm>
          </p:grpSpPr>
          <p:sp>
            <p:nvSpPr>
              <p:cNvPr id="21553" name="Text Box 5"/>
              <p:cNvSpPr txBox="1">
                <a:spLocks noChangeArrowheads="1"/>
              </p:cNvSpPr>
              <p:nvPr/>
            </p:nvSpPr>
            <p:spPr bwMode="auto">
              <a:xfrm>
                <a:off x="1440" y="1728"/>
                <a:ext cx="1250" cy="296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/>
                  <a:t>Vertex</a:t>
                </a:r>
              </a:p>
            </p:txBody>
          </p:sp>
          <p:sp>
            <p:nvSpPr>
              <p:cNvPr id="21554" name="Text Box 6"/>
              <p:cNvSpPr txBox="1">
                <a:spLocks noChangeArrowheads="1"/>
              </p:cNvSpPr>
              <p:nvPr/>
            </p:nvSpPr>
            <p:spPr bwMode="auto">
              <a:xfrm>
                <a:off x="1440" y="2976"/>
                <a:ext cx="1248" cy="296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/>
                  <a:t>Pixel</a:t>
                </a:r>
              </a:p>
            </p:txBody>
          </p:sp>
          <p:sp>
            <p:nvSpPr>
              <p:cNvPr id="21555" name="Text Box 7"/>
              <p:cNvSpPr txBox="1">
                <a:spLocks noChangeArrowheads="1"/>
              </p:cNvSpPr>
              <p:nvPr/>
            </p:nvSpPr>
            <p:spPr bwMode="auto">
              <a:xfrm>
                <a:off x="1440" y="2352"/>
                <a:ext cx="1248" cy="296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en-US"/>
                  <a:t>Triangle</a:t>
                </a:r>
              </a:p>
            </p:txBody>
          </p:sp>
          <p:cxnSp>
            <p:nvCxnSpPr>
              <p:cNvPr id="21556" name="AutoShape 8"/>
              <p:cNvCxnSpPr>
                <a:cxnSpLocks noChangeShapeType="1"/>
                <a:stCxn id="21553" idx="2"/>
                <a:endCxn id="21555" idx="0"/>
              </p:cNvCxnSpPr>
              <p:nvPr/>
            </p:nvCxnSpPr>
            <p:spPr bwMode="auto">
              <a:xfrm flipH="1">
                <a:off x="2064" y="2024"/>
                <a:ext cx="1" cy="3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557" name="AutoShape 9"/>
              <p:cNvCxnSpPr>
                <a:cxnSpLocks noChangeShapeType="1"/>
                <a:stCxn id="21555" idx="2"/>
                <a:endCxn id="21554" idx="0"/>
              </p:cNvCxnSpPr>
              <p:nvPr/>
            </p:nvCxnSpPr>
            <p:spPr bwMode="auto">
              <a:xfrm>
                <a:off x="2064" y="2648"/>
                <a:ext cx="0" cy="3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558" name="AutoShape 10"/>
              <p:cNvCxnSpPr>
                <a:cxnSpLocks noChangeShapeType="1"/>
                <a:stCxn id="21554" idx="2"/>
              </p:cNvCxnSpPr>
              <p:nvPr/>
            </p:nvCxnSpPr>
            <p:spPr bwMode="auto">
              <a:xfrm>
                <a:off x="2064" y="3272"/>
                <a:ext cx="0" cy="23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559" name="AutoShape 11"/>
              <p:cNvCxnSpPr>
                <a:cxnSpLocks noChangeShapeType="1"/>
                <a:endCxn id="21553" idx="0"/>
              </p:cNvCxnSpPr>
              <p:nvPr/>
            </p:nvCxnSpPr>
            <p:spPr bwMode="auto">
              <a:xfrm>
                <a:off x="2064" y="1488"/>
                <a:ext cx="1" cy="24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1552" name="Rectangle 12"/>
            <p:cNvSpPr>
              <a:spLocks noChangeArrowheads="1"/>
            </p:cNvSpPr>
            <p:nvPr/>
          </p:nvSpPr>
          <p:spPr bwMode="auto">
            <a:xfrm>
              <a:off x="542" y="3552"/>
              <a:ext cx="79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/>
                <a:t>Pipeline</a:t>
              </a:r>
            </a:p>
          </p:txBody>
        </p:sp>
      </p:grpSp>
      <p:grpSp>
        <p:nvGrpSpPr>
          <p:cNvPr id="4" name="Group 55"/>
          <p:cNvGrpSpPr>
            <a:grpSpLocks/>
          </p:cNvGrpSpPr>
          <p:nvPr/>
        </p:nvGrpSpPr>
        <p:grpSpPr bwMode="auto">
          <a:xfrm>
            <a:off x="2514600" y="1841926"/>
            <a:ext cx="2743200" cy="3339674"/>
            <a:chOff x="2514600" y="1841926"/>
            <a:chExt cx="2743200" cy="3339674"/>
          </a:xfrm>
        </p:grpSpPr>
        <p:sp>
          <p:nvSpPr>
            <p:cNvPr id="21539" name="Line 14"/>
            <p:cNvSpPr>
              <a:spLocks noChangeShapeType="1"/>
            </p:cNvSpPr>
            <p:nvPr/>
          </p:nvSpPr>
          <p:spPr bwMode="auto">
            <a:xfrm flipV="1">
              <a:off x="2514600" y="2667000"/>
              <a:ext cx="685800" cy="2057400"/>
            </a:xfrm>
            <a:prstGeom prst="line">
              <a:avLst/>
            </a:prstGeom>
            <a:noFill/>
            <a:ln w="9525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40" name="Line 15"/>
            <p:cNvSpPr>
              <a:spLocks noChangeShapeType="1"/>
            </p:cNvSpPr>
            <p:nvPr/>
          </p:nvSpPr>
          <p:spPr bwMode="auto">
            <a:xfrm flipV="1">
              <a:off x="2514600" y="3352800"/>
              <a:ext cx="685800" cy="1828800"/>
            </a:xfrm>
            <a:prstGeom prst="line">
              <a:avLst/>
            </a:prstGeom>
            <a:noFill/>
            <a:ln w="9525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541" name="Group 16"/>
            <p:cNvGrpSpPr>
              <a:grpSpLocks/>
            </p:cNvGrpSpPr>
            <p:nvPr/>
          </p:nvGrpSpPr>
          <p:grpSpPr bwMode="auto">
            <a:xfrm>
              <a:off x="3200400" y="2667000"/>
              <a:ext cx="2057400" cy="685800"/>
              <a:chOff x="2016" y="1680"/>
              <a:chExt cx="1296" cy="432"/>
            </a:xfrm>
          </p:grpSpPr>
          <p:sp>
            <p:nvSpPr>
              <p:cNvPr id="21543" name="Rectangle 17"/>
              <p:cNvSpPr>
                <a:spLocks noChangeArrowheads="1"/>
              </p:cNvSpPr>
              <p:nvPr/>
            </p:nvSpPr>
            <p:spPr bwMode="auto">
              <a:xfrm>
                <a:off x="2016" y="1680"/>
                <a:ext cx="1296" cy="43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544" name="Rectangle 18"/>
              <p:cNvSpPr>
                <a:spLocks noChangeArrowheads="1"/>
              </p:cNvSpPr>
              <p:nvPr/>
            </p:nvSpPr>
            <p:spPr bwMode="auto">
              <a:xfrm>
                <a:off x="2064" y="1728"/>
                <a:ext cx="96" cy="336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545" name="Rectangle 19"/>
              <p:cNvSpPr>
                <a:spLocks noChangeArrowheads="1"/>
              </p:cNvSpPr>
              <p:nvPr/>
            </p:nvSpPr>
            <p:spPr bwMode="auto">
              <a:xfrm>
                <a:off x="2208" y="1728"/>
                <a:ext cx="96" cy="336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546" name="Rectangle 20"/>
              <p:cNvSpPr>
                <a:spLocks noChangeArrowheads="1"/>
              </p:cNvSpPr>
              <p:nvPr/>
            </p:nvSpPr>
            <p:spPr bwMode="auto">
              <a:xfrm>
                <a:off x="2352" y="1728"/>
                <a:ext cx="96" cy="336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547" name="Rectangle 21"/>
              <p:cNvSpPr>
                <a:spLocks noChangeArrowheads="1"/>
              </p:cNvSpPr>
              <p:nvPr/>
            </p:nvSpPr>
            <p:spPr bwMode="auto">
              <a:xfrm>
                <a:off x="3168" y="1728"/>
                <a:ext cx="96" cy="336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548" name="Rectangle 22"/>
              <p:cNvSpPr>
                <a:spLocks noChangeArrowheads="1"/>
              </p:cNvSpPr>
              <p:nvPr/>
            </p:nvSpPr>
            <p:spPr bwMode="auto">
              <a:xfrm>
                <a:off x="3024" y="1728"/>
                <a:ext cx="96" cy="336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549" name="Rectangle 23"/>
              <p:cNvSpPr>
                <a:spLocks noChangeArrowheads="1"/>
              </p:cNvSpPr>
              <p:nvPr/>
            </p:nvSpPr>
            <p:spPr bwMode="auto">
              <a:xfrm>
                <a:off x="2880" y="1728"/>
                <a:ext cx="96" cy="336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550" name="Text Box 24"/>
              <p:cNvSpPr txBox="1">
                <a:spLocks noChangeArrowheads="1"/>
              </p:cNvSpPr>
              <p:nvPr/>
            </p:nvSpPr>
            <p:spPr bwMode="auto">
              <a:xfrm>
                <a:off x="2016" y="1710"/>
                <a:ext cx="129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  <a:ea typeface="ＭＳ Ｐゴシック" charset="0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en-US"/>
                  <a:t>…</a:t>
                </a:r>
              </a:p>
            </p:txBody>
          </p:sp>
        </p:grpSp>
        <p:sp>
          <p:nvSpPr>
            <p:cNvPr id="21542" name="Text Box 25"/>
            <p:cNvSpPr txBox="1">
              <a:spLocks noChangeArrowheads="1"/>
            </p:cNvSpPr>
            <p:nvPr/>
          </p:nvSpPr>
          <p:spPr bwMode="auto">
            <a:xfrm>
              <a:off x="3505200" y="1841926"/>
              <a:ext cx="150177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mtClean="0"/>
                <a:t>Data Parallel</a:t>
              </a:r>
              <a:endParaRPr lang="en-US"/>
            </a:p>
          </p:txBody>
        </p:sp>
      </p:grpSp>
      <p:grpSp>
        <p:nvGrpSpPr>
          <p:cNvPr id="6" name="Group 56"/>
          <p:cNvGrpSpPr>
            <a:grpSpLocks/>
          </p:cNvGrpSpPr>
          <p:nvPr/>
        </p:nvGrpSpPr>
        <p:grpSpPr bwMode="auto">
          <a:xfrm>
            <a:off x="2854325" y="3276600"/>
            <a:ext cx="1979613" cy="3200400"/>
            <a:chOff x="2854325" y="3276600"/>
            <a:chExt cx="1979613" cy="3200400"/>
          </a:xfrm>
        </p:grpSpPr>
        <p:sp>
          <p:nvSpPr>
            <p:cNvPr id="21530" name="Line 27"/>
            <p:cNvSpPr>
              <a:spLocks noChangeShapeType="1"/>
            </p:cNvSpPr>
            <p:nvPr/>
          </p:nvSpPr>
          <p:spPr bwMode="auto">
            <a:xfrm>
              <a:off x="3276600" y="3276600"/>
              <a:ext cx="76200" cy="990600"/>
            </a:xfrm>
            <a:prstGeom prst="line">
              <a:avLst/>
            </a:prstGeom>
            <a:noFill/>
            <a:ln w="9525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31" name="Line 28"/>
            <p:cNvSpPr>
              <a:spLocks noChangeShapeType="1"/>
            </p:cNvSpPr>
            <p:nvPr/>
          </p:nvSpPr>
          <p:spPr bwMode="auto">
            <a:xfrm>
              <a:off x="3429000" y="3276600"/>
              <a:ext cx="914400" cy="990600"/>
            </a:xfrm>
            <a:prstGeom prst="line">
              <a:avLst/>
            </a:prstGeom>
            <a:noFill/>
            <a:ln w="9525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532" name="Group 29"/>
            <p:cNvGrpSpPr>
              <a:grpSpLocks/>
            </p:cNvGrpSpPr>
            <p:nvPr/>
          </p:nvGrpSpPr>
          <p:grpSpPr bwMode="auto">
            <a:xfrm>
              <a:off x="3352800" y="4267200"/>
              <a:ext cx="990600" cy="1752600"/>
              <a:chOff x="2112" y="2688"/>
              <a:chExt cx="624" cy="1104"/>
            </a:xfrm>
          </p:grpSpPr>
          <p:sp>
            <p:nvSpPr>
              <p:cNvPr id="21534" name="Rectangle 30"/>
              <p:cNvSpPr>
                <a:spLocks noChangeArrowheads="1"/>
              </p:cNvSpPr>
              <p:nvPr/>
            </p:nvSpPr>
            <p:spPr bwMode="auto">
              <a:xfrm>
                <a:off x="2112" y="2688"/>
                <a:ext cx="624" cy="110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535" name="Rectangle 31"/>
              <p:cNvSpPr>
                <a:spLocks noChangeArrowheads="1"/>
              </p:cNvSpPr>
              <p:nvPr/>
            </p:nvSpPr>
            <p:spPr bwMode="auto">
              <a:xfrm>
                <a:off x="2160" y="2736"/>
                <a:ext cx="240" cy="48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536" name="Rectangle 32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240" cy="48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537" name="Rectangle 33"/>
              <p:cNvSpPr>
                <a:spLocks noChangeArrowheads="1"/>
              </p:cNvSpPr>
              <p:nvPr/>
            </p:nvSpPr>
            <p:spPr bwMode="auto">
              <a:xfrm>
                <a:off x="2160" y="3264"/>
                <a:ext cx="240" cy="48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538" name="Rectangle 34"/>
              <p:cNvSpPr>
                <a:spLocks noChangeArrowheads="1"/>
              </p:cNvSpPr>
              <p:nvPr/>
            </p:nvSpPr>
            <p:spPr bwMode="auto">
              <a:xfrm>
                <a:off x="2448" y="3264"/>
                <a:ext cx="240" cy="480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21533" name="Rectangle 35"/>
            <p:cNvSpPr>
              <a:spLocks noChangeArrowheads="1"/>
            </p:cNvSpPr>
            <p:nvPr/>
          </p:nvSpPr>
          <p:spPr bwMode="auto">
            <a:xfrm>
              <a:off x="2854325" y="6019800"/>
              <a:ext cx="1979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/>
                <a:t>More Parallel</a:t>
              </a:r>
            </a:p>
          </p:txBody>
        </p:sp>
      </p:grpSp>
      <p:grpSp>
        <p:nvGrpSpPr>
          <p:cNvPr id="8" name="Group 57"/>
          <p:cNvGrpSpPr>
            <a:grpSpLocks/>
          </p:cNvGrpSpPr>
          <p:nvPr/>
        </p:nvGrpSpPr>
        <p:grpSpPr bwMode="auto">
          <a:xfrm>
            <a:off x="4267200" y="4114800"/>
            <a:ext cx="2760663" cy="2590800"/>
            <a:chOff x="4267200" y="4114800"/>
            <a:chExt cx="2760663" cy="2590800"/>
          </a:xfrm>
        </p:grpSpPr>
        <p:sp>
          <p:nvSpPr>
            <p:cNvPr id="21521" name="Line 37"/>
            <p:cNvSpPr>
              <a:spLocks noChangeShapeType="1"/>
            </p:cNvSpPr>
            <p:nvPr/>
          </p:nvSpPr>
          <p:spPr bwMode="auto">
            <a:xfrm flipV="1">
              <a:off x="4267200" y="4114800"/>
              <a:ext cx="838200" cy="228600"/>
            </a:xfrm>
            <a:prstGeom prst="line">
              <a:avLst/>
            </a:prstGeom>
            <a:noFill/>
            <a:ln w="9525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2" name="Line 38"/>
            <p:cNvSpPr>
              <a:spLocks noChangeShapeType="1"/>
            </p:cNvSpPr>
            <p:nvPr/>
          </p:nvSpPr>
          <p:spPr bwMode="auto">
            <a:xfrm>
              <a:off x="4267200" y="5943600"/>
              <a:ext cx="838200" cy="228600"/>
            </a:xfrm>
            <a:prstGeom prst="line">
              <a:avLst/>
            </a:prstGeom>
            <a:noFill/>
            <a:ln w="9525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523" name="Group 39"/>
            <p:cNvGrpSpPr>
              <a:grpSpLocks/>
            </p:cNvGrpSpPr>
            <p:nvPr/>
          </p:nvGrpSpPr>
          <p:grpSpPr bwMode="auto">
            <a:xfrm>
              <a:off x="5105400" y="4114800"/>
              <a:ext cx="1752600" cy="2057400"/>
              <a:chOff x="3504" y="2064"/>
              <a:chExt cx="1104" cy="1296"/>
            </a:xfrm>
          </p:grpSpPr>
          <p:sp>
            <p:nvSpPr>
              <p:cNvPr id="21525" name="Rectangle 40"/>
              <p:cNvSpPr>
                <a:spLocks noChangeArrowheads="1"/>
              </p:cNvSpPr>
              <p:nvPr/>
            </p:nvSpPr>
            <p:spPr bwMode="auto">
              <a:xfrm>
                <a:off x="3504" y="2064"/>
                <a:ext cx="1104" cy="129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526" name="Rectangle 41"/>
              <p:cNvSpPr>
                <a:spLocks noChangeArrowheads="1"/>
              </p:cNvSpPr>
              <p:nvPr/>
            </p:nvSpPr>
            <p:spPr bwMode="auto">
              <a:xfrm>
                <a:off x="3744" y="2256"/>
                <a:ext cx="624" cy="336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527" name="Rectangle 42"/>
              <p:cNvSpPr>
                <a:spLocks noChangeArrowheads="1"/>
              </p:cNvSpPr>
              <p:nvPr/>
            </p:nvSpPr>
            <p:spPr bwMode="auto">
              <a:xfrm>
                <a:off x="3744" y="2784"/>
                <a:ext cx="624" cy="336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cxnSp>
            <p:nvCxnSpPr>
              <p:cNvPr id="21528" name="AutoShape 43"/>
              <p:cNvCxnSpPr>
                <a:cxnSpLocks noChangeShapeType="1"/>
                <a:stCxn id="21526" idx="2"/>
                <a:endCxn id="21527" idx="0"/>
              </p:cNvCxnSpPr>
              <p:nvPr/>
            </p:nvCxnSpPr>
            <p:spPr bwMode="auto">
              <a:xfrm>
                <a:off x="4056" y="2592"/>
                <a:ext cx="0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529" name="AutoShape 44"/>
              <p:cNvCxnSpPr>
                <a:cxnSpLocks noChangeShapeType="1"/>
                <a:stCxn id="21527" idx="2"/>
                <a:endCxn id="21526" idx="0"/>
              </p:cNvCxnSpPr>
              <p:nvPr/>
            </p:nvCxnSpPr>
            <p:spPr bwMode="auto">
              <a:xfrm rot="5400000" flipH="1" flipV="1">
                <a:off x="3625" y="2687"/>
                <a:ext cx="864" cy="1"/>
              </a:xfrm>
              <a:prstGeom prst="bentConnector5">
                <a:avLst>
                  <a:gd name="adj1" fmla="val -16667"/>
                  <a:gd name="adj2" fmla="val 45600014"/>
                  <a:gd name="adj3" fmla="val 116667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21524" name="Rectangle 45"/>
            <p:cNvSpPr>
              <a:spLocks noChangeArrowheads="1"/>
            </p:cNvSpPr>
            <p:nvPr/>
          </p:nvSpPr>
          <p:spPr bwMode="auto">
            <a:xfrm>
              <a:off x="4979988" y="6248400"/>
              <a:ext cx="20478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/>
                <a:t>More Pipeline</a:t>
              </a:r>
            </a:p>
          </p:txBody>
        </p:sp>
      </p:grpSp>
      <p:grpSp>
        <p:nvGrpSpPr>
          <p:cNvPr id="10" name="Group 58"/>
          <p:cNvGrpSpPr>
            <a:grpSpLocks/>
          </p:cNvGrpSpPr>
          <p:nvPr/>
        </p:nvGrpSpPr>
        <p:grpSpPr bwMode="auto">
          <a:xfrm>
            <a:off x="5486400" y="1752600"/>
            <a:ext cx="3124200" cy="2667000"/>
            <a:chOff x="5486400" y="1752600"/>
            <a:chExt cx="3124200" cy="2667000"/>
          </a:xfrm>
        </p:grpSpPr>
        <p:sp>
          <p:nvSpPr>
            <p:cNvPr id="21512" name="Line 47"/>
            <p:cNvSpPr>
              <a:spLocks noChangeShapeType="1"/>
            </p:cNvSpPr>
            <p:nvPr/>
          </p:nvSpPr>
          <p:spPr bwMode="auto">
            <a:xfrm flipV="1">
              <a:off x="5486400" y="3200400"/>
              <a:ext cx="609600" cy="1219200"/>
            </a:xfrm>
            <a:prstGeom prst="line">
              <a:avLst/>
            </a:prstGeom>
            <a:noFill/>
            <a:ln w="9525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3" name="Line 48"/>
            <p:cNvSpPr>
              <a:spLocks noChangeShapeType="1"/>
            </p:cNvSpPr>
            <p:nvPr/>
          </p:nvSpPr>
          <p:spPr bwMode="auto">
            <a:xfrm flipV="1">
              <a:off x="6477000" y="3200400"/>
              <a:ext cx="2133600" cy="1219200"/>
            </a:xfrm>
            <a:prstGeom prst="line">
              <a:avLst/>
            </a:prstGeom>
            <a:noFill/>
            <a:ln w="9525">
              <a:solidFill>
                <a:srgbClr val="4F81BD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1514" name="Group 49"/>
            <p:cNvGrpSpPr>
              <a:grpSpLocks/>
            </p:cNvGrpSpPr>
            <p:nvPr/>
          </p:nvGrpSpPr>
          <p:grpSpPr bwMode="auto">
            <a:xfrm>
              <a:off x="6096000" y="2209800"/>
              <a:ext cx="2514600" cy="990600"/>
              <a:chOff x="3840" y="1392"/>
              <a:chExt cx="1584" cy="624"/>
            </a:xfrm>
          </p:grpSpPr>
          <p:sp>
            <p:nvSpPr>
              <p:cNvPr id="21516" name="Rectangle 50"/>
              <p:cNvSpPr>
                <a:spLocks noChangeArrowheads="1"/>
              </p:cNvSpPr>
              <p:nvPr/>
            </p:nvSpPr>
            <p:spPr bwMode="auto">
              <a:xfrm>
                <a:off x="3840" y="1392"/>
                <a:ext cx="1584" cy="62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517" name="Rectangle 51"/>
              <p:cNvSpPr>
                <a:spLocks noChangeArrowheads="1"/>
              </p:cNvSpPr>
              <p:nvPr/>
            </p:nvSpPr>
            <p:spPr bwMode="auto">
              <a:xfrm>
                <a:off x="3888" y="1440"/>
                <a:ext cx="336" cy="52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518" name="Rectangle 52"/>
              <p:cNvSpPr>
                <a:spLocks noChangeArrowheads="1"/>
              </p:cNvSpPr>
              <p:nvPr/>
            </p:nvSpPr>
            <p:spPr bwMode="auto">
              <a:xfrm>
                <a:off x="4272" y="1440"/>
                <a:ext cx="336" cy="52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519" name="Rectangle 53"/>
              <p:cNvSpPr>
                <a:spLocks noChangeArrowheads="1"/>
              </p:cNvSpPr>
              <p:nvPr/>
            </p:nvSpPr>
            <p:spPr bwMode="auto">
              <a:xfrm>
                <a:off x="4656" y="1440"/>
                <a:ext cx="336" cy="528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  <p:sp>
            <p:nvSpPr>
              <p:cNvPr id="21520" name="Rectangle 54"/>
              <p:cNvSpPr>
                <a:spLocks noChangeArrowheads="1"/>
              </p:cNvSpPr>
              <p:nvPr/>
            </p:nvSpPr>
            <p:spPr bwMode="auto">
              <a:xfrm>
                <a:off x="5040" y="1440"/>
                <a:ext cx="336" cy="528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hangingPunct="0"/>
                <a:endParaRPr lang="en-US"/>
              </a:p>
            </p:txBody>
          </p:sp>
        </p:grpSp>
        <p:sp>
          <p:nvSpPr>
            <p:cNvPr id="21515" name="Rectangle 55"/>
            <p:cNvSpPr>
              <a:spLocks noChangeArrowheads="1"/>
            </p:cNvSpPr>
            <p:nvPr/>
          </p:nvSpPr>
          <p:spPr bwMode="auto">
            <a:xfrm>
              <a:off x="6345238" y="1752600"/>
              <a:ext cx="1979613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dirty="0"/>
                <a:t>More Parallel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GeForce 6 Parallelism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376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NVIDIA </a:t>
            </a:r>
            <a:r>
              <a:rPr lang="en-US" dirty="0" smtClean="0"/>
              <a:t>G80/Tesla (2006)</a:t>
            </a:r>
            <a:endParaRPr lang="en-US" dirty="0"/>
          </a:p>
        </p:txBody>
      </p:sp>
      <p:pic>
        <p:nvPicPr>
          <p:cNvPr id="1669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125580"/>
            <a:ext cx="7920676" cy="408154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8100" y="6648450"/>
            <a:ext cx="638633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eaLnBrk="1" hangingPunct="1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200" dirty="0" smtClean="0"/>
              <a:t>NVIDIA, “NVIDIA </a:t>
            </a:r>
            <a:r>
              <a:rPr lang="en-US" sz="1200" dirty="0" err="1" smtClean="0"/>
              <a:t>GeForce</a:t>
            </a:r>
            <a:r>
              <a:rPr lang="en-US" sz="1200" dirty="0" smtClean="0"/>
              <a:t> 8800 GPU Architecture Overview”, TB-02787-001_v01, November 2006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086143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NVIDIA Maxwell (2014)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303212"/>
            <a:ext cx="5592074" cy="5216651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8100" y="6648450"/>
            <a:ext cx="324690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200" dirty="0" smtClean="0"/>
              <a:t>NVIDIA, NVIDIA GeForce GTX 980 Whitepaper, 2014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383422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Maxwell SIMD Processing Block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32 Cores</a:t>
            </a:r>
          </a:p>
          <a:p>
            <a:r>
              <a:rPr lang="en-US" dirty="0" smtClean="0"/>
              <a:t>8 Special Function</a:t>
            </a:r>
          </a:p>
          <a:p>
            <a:r>
              <a:rPr lang="en-US" dirty="0" smtClean="0"/>
              <a:t>NVIDIA Terminology:</a:t>
            </a:r>
          </a:p>
          <a:p>
            <a:pPr lvl="1"/>
            <a:r>
              <a:rPr lang="en-US" dirty="0" smtClean="0"/>
              <a:t>Warp = interleaved threads</a:t>
            </a:r>
          </a:p>
          <a:p>
            <a:pPr lvl="2"/>
            <a:r>
              <a:rPr lang="en-US" dirty="0" smtClean="0"/>
              <a:t>Hide memory latency</a:t>
            </a:r>
          </a:p>
          <a:p>
            <a:pPr lvl="2"/>
            <a:r>
              <a:rPr lang="en-US" dirty="0" smtClean="0"/>
              <a:t>Want at least 4-8</a:t>
            </a:r>
          </a:p>
          <a:p>
            <a:pPr lvl="1"/>
            <a:r>
              <a:rPr lang="en-US" dirty="0" smtClean="0"/>
              <a:t>Thread Block </a:t>
            </a:r>
            <a:br>
              <a:rPr lang="en-US" dirty="0" smtClean="0"/>
            </a:br>
            <a:r>
              <a:rPr lang="en-US" dirty="0" smtClean="0"/>
              <a:t>= Warps*Cores</a:t>
            </a:r>
          </a:p>
          <a:p>
            <a:r>
              <a:rPr lang="en-US" dirty="0" smtClean="0"/>
              <a:t>Flexible Registers</a:t>
            </a:r>
          </a:p>
          <a:p>
            <a:pPr lvl="1"/>
            <a:r>
              <a:rPr lang="en-US" dirty="0" smtClean="0"/>
              <a:t>Trade registers for warps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586" y="1295400"/>
            <a:ext cx="3363414" cy="4800600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8100" y="6648450"/>
            <a:ext cx="324690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200" dirty="0" smtClean="0"/>
              <a:t>NVIDIA, NVIDIA GeForce GTX 980 Whitepaper, 2014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381353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Maxwell Streaming</a:t>
            </a:r>
            <a:br>
              <a:rPr lang="en-US" dirty="0" smtClean="0"/>
            </a:br>
            <a:r>
              <a:rPr lang="en-US" dirty="0" smtClean="0"/>
              <a:t>Multiprocessor (SMM)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 SIMD blocks</a:t>
            </a:r>
          </a:p>
          <a:p>
            <a:r>
              <a:rPr lang="en-US" dirty="0" smtClean="0"/>
              <a:t>Share L1 Caches</a:t>
            </a:r>
          </a:p>
          <a:p>
            <a:r>
              <a:rPr lang="en-US" dirty="0" smtClean="0"/>
              <a:t>Share memory</a:t>
            </a:r>
          </a:p>
          <a:p>
            <a:r>
              <a:rPr lang="en-US" dirty="0"/>
              <a:t>Share </a:t>
            </a:r>
            <a:r>
              <a:rPr lang="en-US" dirty="0" smtClean="0"/>
              <a:t>tessellation HW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4990" y="304800"/>
            <a:ext cx="3558209" cy="6518133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8100" y="6648450"/>
            <a:ext cx="324690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200" dirty="0" smtClean="0"/>
              <a:t>NVIDIA, NVIDIA GeForce GTX 980 Whitepaper, 2014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080294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Thinking Machines CM5 (1993)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MIMD, SPARC processors</a:t>
            </a:r>
          </a:p>
          <a:p>
            <a:r>
              <a:rPr lang="en-US" dirty="0" smtClean="0"/>
              <a:t>Fat Tree communication network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654300"/>
            <a:ext cx="5426119" cy="38989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58100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ea typeface="Times New Roman" charset="0"/>
                <a:cs typeface="Times New Roman" charset="0"/>
              </a:rPr>
              <a:t>D. </a:t>
            </a:r>
            <a:r>
              <a:rPr lang="en-US" sz="1200" dirty="0" err="1">
                <a:ea typeface="Times New Roman" charset="0"/>
                <a:cs typeface="Times New Roman" charset="0"/>
              </a:rPr>
              <a:t>Hillis</a:t>
            </a:r>
            <a:r>
              <a:rPr lang="en-US" sz="1200" dirty="0">
                <a:ea typeface="Times New Roman" charset="0"/>
                <a:cs typeface="Times New Roman" charset="0"/>
              </a:rPr>
              <a:t> and L. Tucker, “The CM-5 Connection Machine: A Scalable Supercomputer,” Communications of the ACM, v36n11, November 1993 </a:t>
            </a:r>
          </a:p>
        </p:txBody>
      </p:sp>
    </p:spTree>
    <p:extLst>
      <p:ext uri="{BB962C8B-B14F-4D97-AF65-F5344CB8AC3E}">
        <p14:creationId xmlns:p14="http://schemas.microsoft.com/office/powerpoint/2010/main" val="122055230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Maxwell Graphics Processing Cluster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 SMM</a:t>
            </a:r>
          </a:p>
          <a:p>
            <a:r>
              <a:rPr lang="en-US" dirty="0" smtClean="0"/>
              <a:t>Share rasterizer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017" y="1295400"/>
            <a:ext cx="5207983" cy="4648200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8100" y="6648450"/>
            <a:ext cx="324690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200" dirty="0" smtClean="0"/>
              <a:t>NVIDIA, NVIDIA GeForce GTX 980 Whitepaper, 2014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397942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 Maxwell (again)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303212"/>
            <a:ext cx="5592074" cy="5216651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8100" y="6648450"/>
            <a:ext cx="324690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1200" dirty="0" smtClean="0"/>
              <a:t>NVIDIA, NVIDIA GeForce GTX 980 Whitepaper, 2014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48196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SGI Origin (1998)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MIPS R10000 processor</a:t>
            </a:r>
          </a:p>
          <a:p>
            <a:r>
              <a:rPr lang="en-US" dirty="0" smtClean="0"/>
              <a:t>Hypercube connected</a:t>
            </a:r>
          </a:p>
          <a:p>
            <a:r>
              <a:rPr lang="en-US" dirty="0" err="1" smtClean="0"/>
              <a:t>ccNUMA</a:t>
            </a:r>
            <a:r>
              <a:rPr lang="en-US" dirty="0" smtClean="0"/>
              <a:t> / directory protocol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53174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SGI Origin Node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7770" y="1295400"/>
            <a:ext cx="6336059" cy="5257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55320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ea typeface="Times New Roman" charset="0"/>
                <a:cs typeface="Times New Roman" charset="0"/>
              </a:rPr>
              <a:t>Ammon, "Hypercube Connectivity within </a:t>
            </a:r>
            <a:r>
              <a:rPr lang="en-US" sz="1200" dirty="0" err="1">
                <a:ea typeface="Times New Roman" charset="0"/>
                <a:cs typeface="Times New Roman" charset="0"/>
              </a:rPr>
              <a:t>ccNUMA</a:t>
            </a:r>
            <a:r>
              <a:rPr lang="en-US" sz="1200" dirty="0">
                <a:ea typeface="Times New Roman" charset="0"/>
                <a:cs typeface="Times New Roman" charset="0"/>
              </a:rPr>
              <a:t> Architecture", Silicon Graphics, 1998. </a:t>
            </a:r>
          </a:p>
        </p:txBody>
      </p:sp>
    </p:spTree>
    <p:extLst>
      <p:ext uri="{BB962C8B-B14F-4D97-AF65-F5344CB8AC3E}">
        <p14:creationId xmlns:p14="http://schemas.microsoft.com/office/powerpoint/2010/main" val="176034704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 Communication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9965506"/>
              </p:ext>
            </p:extLst>
          </p:nvPr>
        </p:nvGraphicFramePr>
        <p:xfrm>
          <a:off x="533400" y="1295400"/>
          <a:ext cx="7924800" cy="5105400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3962400"/>
                <a:gridCol w="3962400"/>
              </a:tblGrid>
              <a:tr h="5105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Level</a:t>
                      </a:r>
                      <a:endParaRPr lang="en-US" sz="2400" dirty="0">
                        <a:effectLst/>
                        <a:latin typeface="Times" charset="0"/>
                        <a:ea typeface="Times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Latency (ns)</a:t>
                      </a:r>
                      <a:endParaRPr lang="en-US" sz="2400" dirty="0">
                        <a:effectLst/>
                        <a:latin typeface="Times" charset="0"/>
                        <a:ea typeface="Times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105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L1 cache</a:t>
                      </a:r>
                      <a:endParaRPr lang="en-US" sz="2400" dirty="0">
                        <a:effectLst/>
                        <a:latin typeface="Times" charset="0"/>
                        <a:ea typeface="Times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5.1</a:t>
                      </a:r>
                      <a:endParaRPr lang="en-US" sz="2400">
                        <a:effectLst/>
                        <a:latin typeface="Times" charset="0"/>
                        <a:ea typeface="Times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105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L2 cache</a:t>
                      </a:r>
                      <a:endParaRPr lang="en-US" sz="2400" dirty="0">
                        <a:effectLst/>
                        <a:latin typeface="Times" charset="0"/>
                        <a:ea typeface="Times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56.4</a:t>
                      </a:r>
                      <a:endParaRPr lang="en-US" sz="2400">
                        <a:effectLst/>
                        <a:latin typeface="Times" charset="0"/>
                        <a:ea typeface="Times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105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local memory</a:t>
                      </a:r>
                      <a:endParaRPr lang="en-US" sz="2400">
                        <a:effectLst/>
                        <a:latin typeface="Times" charset="0"/>
                        <a:ea typeface="Times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310</a:t>
                      </a:r>
                      <a:endParaRPr lang="en-US" sz="2400">
                        <a:effectLst/>
                        <a:latin typeface="Times" charset="0"/>
                        <a:ea typeface="Times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105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4P remote memory</a:t>
                      </a:r>
                      <a:endParaRPr lang="en-US" sz="2400" dirty="0">
                        <a:effectLst/>
                        <a:latin typeface="Times" charset="0"/>
                        <a:ea typeface="Times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540</a:t>
                      </a:r>
                      <a:endParaRPr lang="en-US" sz="2400">
                        <a:effectLst/>
                        <a:latin typeface="Times" charset="0"/>
                        <a:ea typeface="Times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105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8P avg. remote memory</a:t>
                      </a:r>
                      <a:endParaRPr lang="en-US" sz="2400" dirty="0">
                        <a:effectLst/>
                        <a:latin typeface="Times" charset="0"/>
                        <a:ea typeface="Times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707</a:t>
                      </a:r>
                      <a:endParaRPr lang="en-US" sz="2400">
                        <a:effectLst/>
                        <a:latin typeface="Times" charset="0"/>
                        <a:ea typeface="Times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105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16P avg. remote memory</a:t>
                      </a:r>
                      <a:endParaRPr lang="en-US" sz="2400" dirty="0">
                        <a:effectLst/>
                        <a:latin typeface="Times" charset="0"/>
                        <a:ea typeface="Times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726</a:t>
                      </a:r>
                      <a:endParaRPr lang="en-US" sz="2400">
                        <a:effectLst/>
                        <a:latin typeface="Times" charset="0"/>
                        <a:ea typeface="Times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105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32P avg. remote memory</a:t>
                      </a:r>
                      <a:endParaRPr lang="en-US" sz="2400" dirty="0">
                        <a:effectLst/>
                        <a:latin typeface="Times" charset="0"/>
                        <a:ea typeface="Times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773</a:t>
                      </a:r>
                      <a:endParaRPr lang="en-US" sz="2400" dirty="0">
                        <a:effectLst/>
                        <a:latin typeface="Times" charset="0"/>
                        <a:ea typeface="Times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105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64P avg. remote memory</a:t>
                      </a:r>
                      <a:endParaRPr lang="en-US" sz="2400">
                        <a:effectLst/>
                        <a:latin typeface="Times" charset="0"/>
                        <a:ea typeface="Times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867</a:t>
                      </a:r>
                      <a:endParaRPr lang="en-US" sz="2400" dirty="0">
                        <a:effectLst/>
                        <a:latin typeface="Times" charset="0"/>
                        <a:ea typeface="Times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51054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128P avg. remote memory</a:t>
                      </a:r>
                      <a:endParaRPr lang="en-US" sz="2400">
                        <a:effectLst/>
                        <a:latin typeface="Times" charset="0"/>
                        <a:ea typeface="Times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945</a:t>
                      </a:r>
                      <a:endParaRPr lang="en-US" sz="2400" dirty="0">
                        <a:effectLst/>
                        <a:latin typeface="Times" charset="0"/>
                        <a:ea typeface="Times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655560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ea typeface="Times New Roman" charset="0"/>
                <a:cs typeface="Times New Roman" charset="0"/>
              </a:rPr>
              <a:t>Laudon</a:t>
            </a:r>
            <a:r>
              <a:rPr lang="en-US" sz="1200" dirty="0">
                <a:ea typeface="Times New Roman" charset="0"/>
                <a:cs typeface="Times New Roman" charset="0"/>
              </a:rPr>
              <a:t> and </a:t>
            </a:r>
            <a:r>
              <a:rPr lang="en-US" sz="1200" dirty="0" err="1">
                <a:ea typeface="Times New Roman" charset="0"/>
                <a:cs typeface="Times New Roman" charset="0"/>
              </a:rPr>
              <a:t>Lenoski</a:t>
            </a:r>
            <a:r>
              <a:rPr lang="en-US" sz="1200" dirty="0">
                <a:ea typeface="Times New Roman" charset="0"/>
                <a:cs typeface="Times New Roman" charset="0"/>
              </a:rPr>
              <a:t>, "SGI Origin: A </a:t>
            </a:r>
            <a:r>
              <a:rPr lang="en-US" sz="1200" dirty="0" err="1">
                <a:ea typeface="Times New Roman" charset="0"/>
                <a:cs typeface="Times New Roman" charset="0"/>
              </a:rPr>
              <a:t>ccNUMA</a:t>
            </a:r>
            <a:r>
              <a:rPr lang="en-US" sz="1200" dirty="0">
                <a:ea typeface="Times New Roman" charset="0"/>
                <a:cs typeface="Times New Roman" charset="0"/>
              </a:rPr>
              <a:t> Highly Scalable Server", Proceedings of Computer Architecture 1997 </a:t>
            </a:r>
          </a:p>
        </p:txBody>
      </p:sp>
    </p:spTree>
    <p:extLst>
      <p:ext uri="{BB962C8B-B14F-4D97-AF65-F5344CB8AC3E}">
        <p14:creationId xmlns:p14="http://schemas.microsoft.com/office/powerpoint/2010/main" val="189441637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 Nehalem Design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2680" y="1295400"/>
            <a:ext cx="4206240" cy="5257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565900"/>
            <a:ext cx="9220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ea typeface="Times New Roman" charset="0"/>
                <a:cs typeface="Times New Roman" charset="0"/>
              </a:rPr>
              <a:t>Appaloosa, “Intel Nehalem Microarchitecture”, Wikimedia project, November 2008 </a:t>
            </a:r>
            <a:endParaRPr lang="en-US" sz="1200" dirty="0"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83321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 Performance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47009"/>
            <a:ext cx="7924800" cy="5154582"/>
          </a:xfrm>
        </p:spPr>
      </p:pic>
      <p:sp>
        <p:nvSpPr>
          <p:cNvPr id="5" name="Rectangle 4"/>
          <p:cNvSpPr/>
          <p:nvPr/>
        </p:nvSpPr>
        <p:spPr>
          <a:xfrm>
            <a:off x="0" y="658100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Michael </a:t>
            </a:r>
            <a:r>
              <a:rPr lang="en-US" sz="1200" dirty="0" err="1"/>
              <a:t>Thomadakis</a:t>
            </a:r>
            <a:r>
              <a:rPr lang="en-US" sz="1200" dirty="0"/>
              <a:t>: The Architecture of the Nehalem Processor and Nehalem-EP SMP Platforms</a:t>
            </a:r>
          </a:p>
        </p:txBody>
      </p:sp>
    </p:spTree>
    <p:extLst>
      <p:ext uri="{BB962C8B-B14F-4D97-AF65-F5344CB8AC3E}">
        <p14:creationId xmlns:p14="http://schemas.microsoft.com/office/powerpoint/2010/main" val="210186872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Graphics Hardware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 domain</a:t>
            </a:r>
          </a:p>
          <a:p>
            <a:r>
              <a:rPr lang="en-US" dirty="0" smtClean="0"/>
              <a:t>Pixel-Planes 4</a:t>
            </a:r>
          </a:p>
          <a:p>
            <a:r>
              <a:rPr lang="en-US" dirty="0" smtClean="0"/>
              <a:t>Pixel-Planes 5</a:t>
            </a:r>
          </a:p>
          <a:p>
            <a:r>
              <a:rPr lang="en-US" dirty="0" smtClean="0"/>
              <a:t>SGI Reality Engine</a:t>
            </a:r>
          </a:p>
          <a:p>
            <a:r>
              <a:rPr lang="en-US" dirty="0" smtClean="0"/>
              <a:t>Pixel Flow</a:t>
            </a:r>
          </a:p>
          <a:p>
            <a:r>
              <a:rPr lang="en-US" dirty="0" smtClean="0"/>
              <a:t>NVIDIA GeForce 6</a:t>
            </a:r>
          </a:p>
          <a:p>
            <a:r>
              <a:rPr lang="en-US" dirty="0" smtClean="0"/>
              <a:t>NVIDIA Maxwell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7538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MBC">
  <a:themeElements>
    <a:clrScheme name="UMBC 4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UMBC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UMBC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MBC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MBC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MBC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MB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MB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MB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X:Templates:My Templates:UMBC.pot</Template>
  <TotalTime>3312</TotalTime>
  <Words>715</Words>
  <Application>Microsoft Macintosh PowerPoint</Application>
  <PresentationFormat>On-screen Show (4:3)</PresentationFormat>
  <Paragraphs>198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Arial Black</vt:lpstr>
      <vt:lpstr>ＭＳ Ｐゴシック</vt:lpstr>
      <vt:lpstr>Times</vt:lpstr>
      <vt:lpstr>Times New Roman</vt:lpstr>
      <vt:lpstr>ヒラギノ角ゴ Pro W3</vt:lpstr>
      <vt:lpstr>UMBC</vt:lpstr>
      <vt:lpstr>CMSC 611: Advanced Computer Architecture</vt:lpstr>
      <vt:lpstr>Computational Examples</vt:lpstr>
      <vt:lpstr>Thinking Machines CM5 (1993)</vt:lpstr>
      <vt:lpstr>SGI Origin (1998)</vt:lpstr>
      <vt:lpstr>SGI Origin Node</vt:lpstr>
      <vt:lpstr>Origin Communication</vt:lpstr>
      <vt:lpstr>Intel Nehalem Design</vt:lpstr>
      <vt:lpstr>Communication Performance</vt:lpstr>
      <vt:lpstr>Graphics Hardware</vt:lpstr>
      <vt:lpstr>Graphics Rendering</vt:lpstr>
      <vt:lpstr>Graphics Pipeline</vt:lpstr>
      <vt:lpstr>Graphics Pipeline</vt:lpstr>
      <vt:lpstr>Graphics Pipeline</vt:lpstr>
      <vt:lpstr>Graphics Pipeline</vt:lpstr>
      <vt:lpstr>Graphics Pipeline</vt:lpstr>
      <vt:lpstr>Graphics Pipeline</vt:lpstr>
      <vt:lpstr>Graphics Pipeline</vt:lpstr>
      <vt:lpstr>Computation and Bandwidth</vt:lpstr>
      <vt:lpstr>UNC Pixel-Planes 4 (1985)</vt:lpstr>
      <vt:lpstr>UNC Pixel-Planes 5 (1989)</vt:lpstr>
      <vt:lpstr>SGI Reality Engine (1993)</vt:lpstr>
      <vt:lpstr>Pixel-Flow (1992-1997)</vt:lpstr>
      <vt:lpstr>Pixel-Flow</vt:lpstr>
      <vt:lpstr>NVIDIA GeForce 6 (2004)</vt:lpstr>
      <vt:lpstr>GeForce 6 Parallelism</vt:lpstr>
      <vt:lpstr>NVIDIA G80/Tesla (2006)</vt:lpstr>
      <vt:lpstr>NVIDIA Maxwell (2014)</vt:lpstr>
      <vt:lpstr>Maxwell SIMD Processing Block</vt:lpstr>
      <vt:lpstr>Maxwell Streaming Multiprocessor (SMM)</vt:lpstr>
      <vt:lpstr>Maxwell Graphics Processing Cluster</vt:lpstr>
      <vt:lpstr>Full Maxwell (again)</vt:lpstr>
    </vt:vector>
  </TitlesOfParts>
  <Company>˧耀쿘Τ౜뿿큠Τៈ쿘˧훼뿿큐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CMSC 611: Advanced Computer Architecture</dc:title>
  <dc:creator>Marc Olano</dc:creator>
  <cp:lastModifiedBy>Microsoft Office User</cp:lastModifiedBy>
  <cp:revision>117</cp:revision>
  <cp:lastPrinted>2003-11-05T16:28:34Z</cp:lastPrinted>
  <dcterms:created xsi:type="dcterms:W3CDTF">2010-12-15T02:54:40Z</dcterms:created>
  <dcterms:modified xsi:type="dcterms:W3CDTF">2016-05-05T19:46:41Z</dcterms:modified>
</cp:coreProperties>
</file>