
<file path=[Content_Types].xml><?xml version="1.0" encoding="utf-8"?>
<Types xmlns="http://schemas.openxmlformats.org/package/2006/content-types">
  <Default Extension="xml" ContentType="application/xml"/>
  <Default Extension="doc" ContentType="application/msword"/>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embeddings/oleObject1.bin" ContentType="application/vnd.openxmlformats-officedocument.oleObject"/>
  <Override PartName="/ppt/notesSlides/notesSlide2.xml" ContentType="application/vnd.openxmlformats-officedocument.presentationml.notesSlide+xml"/>
  <Override PartName="/ppt/embeddings/oleObject2.bin" ContentType="application/vnd.openxmlformats-officedocument.oleObject"/>
  <Override PartName="/ppt/notesSlides/notesSlide3.xml" ContentType="application/vnd.openxmlformats-officedocument.presentationml.notesSlide+xml"/>
  <Override PartName="/ppt/notesSlides/notesSlide4.xml" ContentType="application/vnd.openxmlformats-officedocument.presentationml.notesSlide+xml"/>
  <Override PartName="/ppt/embeddings/oleObject3.bin" ContentType="application/vnd.openxmlformats-officedocument.oleObject"/>
  <Override PartName="/ppt/notesSlides/notesSlide5.xml" ContentType="application/vnd.openxmlformats-officedocument.presentationml.notesSlide+xml"/>
  <Override PartName="/ppt/embeddings/oleObject4.bin" ContentType="application/vnd.openxmlformats-officedocument.oleObject"/>
  <Override PartName="/ppt/embeddings/oleObject5.bin" ContentType="application/vnd.openxmlformats-officedocument.oleObject"/>
  <Override PartName="/ppt/notesSlides/notesSlide6.xml" ContentType="application/vnd.openxmlformats-officedocument.presentationml.notesSlide+xml"/>
  <Override PartName="/ppt/embeddings/oleObject6.bin" ContentType="application/vnd.openxmlformats-officedocument.oleObject"/>
  <Override PartName="/ppt/embeddings/oleObject7.bin" ContentType="application/vnd.openxmlformats-officedocument.oleObject"/>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embeddings/oleObject8.bin" ContentType="application/vnd.openxmlformats-officedocument.oleObject"/>
  <Override PartName="/ppt/embeddings/oleObject9.bin" ContentType="application/vnd.openxmlformats-officedocument.oleObject"/>
  <Override PartName="/ppt/embeddings/oleObject10.bin" ContentType="application/vnd.openxmlformats-officedocument.oleObject"/>
  <Override PartName="/ppt/embeddings/oleObject11.bin" ContentType="application/vnd.openxmlformats-officedocument.oleObject"/>
  <Override PartName="/ppt/embeddings/oleObject12.bin" ContentType="application/vnd.openxmlformats-officedocument.oleObject"/>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9" r:id="rId1"/>
  </p:sldMasterIdLst>
  <p:notesMasterIdLst>
    <p:notesMasterId r:id="rId12"/>
  </p:notesMasterIdLst>
  <p:handoutMasterIdLst>
    <p:handoutMasterId r:id="rId13"/>
  </p:handoutMasterIdLst>
  <p:sldIdLst>
    <p:sldId id="256" r:id="rId2"/>
    <p:sldId id="317" r:id="rId3"/>
    <p:sldId id="318" r:id="rId4"/>
    <p:sldId id="319" r:id="rId5"/>
    <p:sldId id="320" r:id="rId6"/>
    <p:sldId id="321" r:id="rId7"/>
    <p:sldId id="322" r:id="rId8"/>
    <p:sldId id="323" r:id="rId9"/>
    <p:sldId id="324" r:id="rId10"/>
    <p:sldId id="325" r:id="rId11"/>
  </p:sldIdLst>
  <p:sldSz cx="9144000" cy="6858000" type="screen4x3"/>
  <p:notesSz cx="7010400" cy="9296400"/>
  <p:defaultTextStyle>
    <a:defPPr>
      <a:defRPr lang="en-US"/>
    </a:defPPr>
    <a:lvl1pPr algn="l" rtl="0" eaLnBrk="0" fontAlgn="base" hangingPunct="0">
      <a:spcBef>
        <a:spcPct val="0"/>
      </a:spcBef>
      <a:spcAft>
        <a:spcPct val="0"/>
      </a:spcAft>
      <a:defRPr sz="2400" kern="1200">
        <a:solidFill>
          <a:schemeClr val="tx1"/>
        </a:solidFill>
        <a:latin typeface="Arial" charset="0"/>
        <a:ea typeface="+mn-ea"/>
        <a:cs typeface="+mn-cs"/>
      </a:defRPr>
    </a:lvl1pPr>
    <a:lvl2pPr marL="457200" algn="l" rtl="0" eaLnBrk="0" fontAlgn="base" hangingPunct="0">
      <a:spcBef>
        <a:spcPct val="0"/>
      </a:spcBef>
      <a:spcAft>
        <a:spcPct val="0"/>
      </a:spcAft>
      <a:defRPr sz="2400" kern="1200">
        <a:solidFill>
          <a:schemeClr val="tx1"/>
        </a:solidFill>
        <a:latin typeface="Arial" charset="0"/>
        <a:ea typeface="+mn-ea"/>
        <a:cs typeface="+mn-cs"/>
      </a:defRPr>
    </a:lvl2pPr>
    <a:lvl3pPr marL="914400" algn="l" rtl="0" eaLnBrk="0" fontAlgn="base" hangingPunct="0">
      <a:spcBef>
        <a:spcPct val="0"/>
      </a:spcBef>
      <a:spcAft>
        <a:spcPct val="0"/>
      </a:spcAft>
      <a:defRPr sz="2400" kern="1200">
        <a:solidFill>
          <a:schemeClr val="tx1"/>
        </a:solidFill>
        <a:latin typeface="Arial" charset="0"/>
        <a:ea typeface="+mn-ea"/>
        <a:cs typeface="+mn-cs"/>
      </a:defRPr>
    </a:lvl3pPr>
    <a:lvl4pPr marL="1371600" algn="l" rtl="0" eaLnBrk="0" fontAlgn="base" hangingPunct="0">
      <a:spcBef>
        <a:spcPct val="0"/>
      </a:spcBef>
      <a:spcAft>
        <a:spcPct val="0"/>
      </a:spcAft>
      <a:defRPr sz="2400" kern="1200">
        <a:solidFill>
          <a:schemeClr val="tx1"/>
        </a:solidFill>
        <a:latin typeface="Arial" charset="0"/>
        <a:ea typeface="+mn-ea"/>
        <a:cs typeface="+mn-cs"/>
      </a:defRPr>
    </a:lvl4pPr>
    <a:lvl5pPr marL="1828800" algn="l" rtl="0" eaLnBrk="0" fontAlgn="base" hangingPunct="0">
      <a:spcBef>
        <a:spcPct val="0"/>
      </a:spcBef>
      <a:spcAft>
        <a:spcPct val="0"/>
      </a:spcAft>
      <a:defRPr sz="2400" kern="1200">
        <a:solidFill>
          <a:schemeClr val="tx1"/>
        </a:solidFill>
        <a:latin typeface="Arial" charset="0"/>
        <a:ea typeface="+mn-ea"/>
        <a:cs typeface="+mn-cs"/>
      </a:defRPr>
    </a:lvl5pPr>
    <a:lvl6pPr marL="2286000" algn="l" defTabSz="457200" rtl="0" eaLnBrk="1" latinLnBrk="0" hangingPunct="1">
      <a:defRPr sz="2400" kern="1200">
        <a:solidFill>
          <a:schemeClr val="tx1"/>
        </a:solidFill>
        <a:latin typeface="Arial" charset="0"/>
        <a:ea typeface="+mn-ea"/>
        <a:cs typeface="+mn-cs"/>
      </a:defRPr>
    </a:lvl6pPr>
    <a:lvl7pPr marL="2743200" algn="l" defTabSz="457200" rtl="0" eaLnBrk="1" latinLnBrk="0" hangingPunct="1">
      <a:defRPr sz="2400" kern="1200">
        <a:solidFill>
          <a:schemeClr val="tx1"/>
        </a:solidFill>
        <a:latin typeface="Arial" charset="0"/>
        <a:ea typeface="+mn-ea"/>
        <a:cs typeface="+mn-cs"/>
      </a:defRPr>
    </a:lvl7pPr>
    <a:lvl8pPr marL="3200400" algn="l" defTabSz="457200" rtl="0" eaLnBrk="1" latinLnBrk="0" hangingPunct="1">
      <a:defRPr sz="2400" kern="1200">
        <a:solidFill>
          <a:schemeClr val="tx1"/>
        </a:solidFill>
        <a:latin typeface="Arial" charset="0"/>
        <a:ea typeface="+mn-ea"/>
        <a:cs typeface="+mn-cs"/>
      </a:defRPr>
    </a:lvl8pPr>
    <a:lvl9pPr marL="3657600" algn="l" defTabSz="457200" rtl="0" eaLnBrk="1" latinLnBrk="0" hangingPunct="1">
      <a:defRPr sz="24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CCFF"/>
    <a:srgbClr val="FFFF66"/>
    <a:srgbClr val="008080"/>
    <a:srgbClr val="000099"/>
    <a:srgbClr val="2E7F7F"/>
    <a:srgbClr val="001595"/>
    <a:srgbClr val="8B0F0A"/>
    <a:srgbClr val="27631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5" d="100"/>
          <a:sy n="75" d="100"/>
        </p:scale>
        <p:origin x="-1144" y="-568"/>
      </p:cViewPr>
      <p:guideLst>
        <p:guide orient="horz" pos="576"/>
        <p:guide pos="5488"/>
        <p:guide/>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8" d="100"/>
          <a:sy n="58" d="100"/>
        </p:scale>
        <p:origin x="-1770"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handoutMaster" Target="handoutMasters/handoutMaster1.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emf"/><Relationship Id="rId2" Type="http://schemas.openxmlformats.org/officeDocument/2006/relationships/image" Target="../media/image6.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7.emf"/><Relationship Id="rId2" Type="http://schemas.openxmlformats.org/officeDocument/2006/relationships/image" Target="../media/image8.e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12.emf"/><Relationship Id="rId4" Type="http://schemas.openxmlformats.org/officeDocument/2006/relationships/image" Target="../media/image13.emf"/><Relationship Id="rId5" Type="http://schemas.openxmlformats.org/officeDocument/2006/relationships/image" Target="../media/image14.emf"/><Relationship Id="rId1" Type="http://schemas.openxmlformats.org/officeDocument/2006/relationships/image" Target="../media/image10.emf"/><Relationship Id="rId2" Type="http://schemas.openxmlformats.org/officeDocument/2006/relationships/image" Target="../media/image1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hdr" sz="quarter"/>
          </p:nvPr>
        </p:nvSpPr>
        <p:spPr bwMode="auto">
          <a:xfrm>
            <a:off x="0" y="0"/>
            <a:ext cx="3036888" cy="463550"/>
          </a:xfrm>
          <a:prstGeom prst="rect">
            <a:avLst/>
          </a:prstGeom>
          <a:noFill/>
          <a:ln w="9525">
            <a:noFill/>
            <a:miter lim="800000"/>
            <a:headEnd/>
            <a:tailEnd/>
          </a:ln>
          <a:effectLst/>
        </p:spPr>
        <p:txBody>
          <a:bodyPr vert="horz" wrap="square" lIns="92702" tIns="46351" rIns="92702" bIns="46351" numCol="1" anchor="t" anchorCtr="0" compatLnSpc="1">
            <a:prstTxWarp prst="textNoShape">
              <a:avLst/>
            </a:prstTxWarp>
          </a:bodyPr>
          <a:lstStyle>
            <a:lvl1pPr defTabSz="927100">
              <a:defRPr sz="1200">
                <a:latin typeface="Times New Roman" charset="0"/>
              </a:defRPr>
            </a:lvl1pPr>
          </a:lstStyle>
          <a:p>
            <a:pPr>
              <a:defRPr/>
            </a:pPr>
            <a:endParaRPr lang="en-US"/>
          </a:p>
        </p:txBody>
      </p:sp>
      <p:sp>
        <p:nvSpPr>
          <p:cNvPr id="60419" name="Rectangle 3"/>
          <p:cNvSpPr>
            <a:spLocks noGrp="1" noChangeArrowheads="1"/>
          </p:cNvSpPr>
          <p:nvPr>
            <p:ph type="dt" sz="quarter" idx="1"/>
          </p:nvPr>
        </p:nvSpPr>
        <p:spPr bwMode="auto">
          <a:xfrm>
            <a:off x="3973513" y="0"/>
            <a:ext cx="3036887" cy="463550"/>
          </a:xfrm>
          <a:prstGeom prst="rect">
            <a:avLst/>
          </a:prstGeom>
          <a:noFill/>
          <a:ln w="9525">
            <a:noFill/>
            <a:miter lim="800000"/>
            <a:headEnd/>
            <a:tailEnd/>
          </a:ln>
          <a:effectLst/>
        </p:spPr>
        <p:txBody>
          <a:bodyPr vert="horz" wrap="square" lIns="92702" tIns="46351" rIns="92702" bIns="46351" numCol="1" anchor="t" anchorCtr="0" compatLnSpc="1">
            <a:prstTxWarp prst="textNoShape">
              <a:avLst/>
            </a:prstTxWarp>
          </a:bodyPr>
          <a:lstStyle>
            <a:lvl1pPr algn="r" defTabSz="927100">
              <a:defRPr sz="1200">
                <a:latin typeface="Times New Roman" charset="0"/>
              </a:defRPr>
            </a:lvl1pPr>
          </a:lstStyle>
          <a:p>
            <a:pPr>
              <a:defRPr/>
            </a:pPr>
            <a:endParaRPr lang="en-US"/>
          </a:p>
        </p:txBody>
      </p:sp>
      <p:sp>
        <p:nvSpPr>
          <p:cNvPr id="60420" name="Rectangle 4"/>
          <p:cNvSpPr>
            <a:spLocks noGrp="1" noChangeArrowheads="1"/>
          </p:cNvSpPr>
          <p:nvPr>
            <p:ph type="ftr" sz="quarter" idx="2"/>
          </p:nvPr>
        </p:nvSpPr>
        <p:spPr bwMode="auto">
          <a:xfrm>
            <a:off x="0" y="8832850"/>
            <a:ext cx="3036888" cy="463550"/>
          </a:xfrm>
          <a:prstGeom prst="rect">
            <a:avLst/>
          </a:prstGeom>
          <a:noFill/>
          <a:ln w="9525">
            <a:noFill/>
            <a:miter lim="800000"/>
            <a:headEnd/>
            <a:tailEnd/>
          </a:ln>
          <a:effectLst/>
        </p:spPr>
        <p:txBody>
          <a:bodyPr vert="horz" wrap="square" lIns="92702" tIns="46351" rIns="92702" bIns="46351" numCol="1" anchor="b" anchorCtr="0" compatLnSpc="1">
            <a:prstTxWarp prst="textNoShape">
              <a:avLst/>
            </a:prstTxWarp>
          </a:bodyPr>
          <a:lstStyle>
            <a:lvl1pPr defTabSz="927100">
              <a:defRPr sz="1200">
                <a:latin typeface="Times New Roman" charset="0"/>
              </a:defRPr>
            </a:lvl1pPr>
          </a:lstStyle>
          <a:p>
            <a:pPr>
              <a:defRPr/>
            </a:pPr>
            <a:endParaRPr lang="en-US"/>
          </a:p>
        </p:txBody>
      </p:sp>
      <p:sp>
        <p:nvSpPr>
          <p:cNvPr id="60421" name="Rectangle 5"/>
          <p:cNvSpPr>
            <a:spLocks noGrp="1" noChangeArrowheads="1"/>
          </p:cNvSpPr>
          <p:nvPr>
            <p:ph type="sldNum" sz="quarter" idx="3"/>
          </p:nvPr>
        </p:nvSpPr>
        <p:spPr bwMode="auto">
          <a:xfrm>
            <a:off x="3973513" y="8832850"/>
            <a:ext cx="3036887" cy="463550"/>
          </a:xfrm>
          <a:prstGeom prst="rect">
            <a:avLst/>
          </a:prstGeom>
          <a:noFill/>
          <a:ln w="9525">
            <a:noFill/>
            <a:miter lim="800000"/>
            <a:headEnd/>
            <a:tailEnd/>
          </a:ln>
          <a:effectLst/>
        </p:spPr>
        <p:txBody>
          <a:bodyPr vert="horz" wrap="square" lIns="92702" tIns="46351" rIns="92702" bIns="46351" numCol="1" anchor="b" anchorCtr="0" compatLnSpc="1">
            <a:prstTxWarp prst="textNoShape">
              <a:avLst/>
            </a:prstTxWarp>
          </a:bodyPr>
          <a:lstStyle>
            <a:lvl1pPr algn="r" defTabSz="927100">
              <a:defRPr sz="1200">
                <a:latin typeface="Times New Roman" charset="0"/>
              </a:defRPr>
            </a:lvl1pPr>
          </a:lstStyle>
          <a:p>
            <a:pPr>
              <a:defRPr/>
            </a:pPr>
            <a:fld id="{DCFDE534-2FBA-3146-9921-F6DE843C9E2D}" type="slidenum">
              <a:rPr lang="en-US"/>
              <a:pPr>
                <a:defRPr/>
              </a:pPr>
              <a:t>‹#›</a:t>
            </a:fld>
            <a:endParaRPr lang="en-US"/>
          </a:p>
        </p:txBody>
      </p:sp>
    </p:spTree>
    <p:extLst>
      <p:ext uri="{BB962C8B-B14F-4D97-AF65-F5344CB8AC3E}">
        <p14:creationId xmlns:p14="http://schemas.microsoft.com/office/powerpoint/2010/main" val="370653753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3036888" cy="463550"/>
          </a:xfrm>
          <a:prstGeom prst="rect">
            <a:avLst/>
          </a:prstGeom>
          <a:noFill/>
          <a:ln w="9525">
            <a:noFill/>
            <a:miter lim="800000"/>
            <a:headEnd/>
            <a:tailEnd/>
          </a:ln>
          <a:effectLst/>
        </p:spPr>
        <p:txBody>
          <a:bodyPr vert="horz" wrap="square" lIns="92702" tIns="46351" rIns="92702" bIns="46351" numCol="1" anchor="t" anchorCtr="0" compatLnSpc="1">
            <a:prstTxWarp prst="textNoShape">
              <a:avLst/>
            </a:prstTxWarp>
          </a:bodyPr>
          <a:lstStyle>
            <a:lvl1pPr defTabSz="927100">
              <a:defRPr sz="1200">
                <a:latin typeface="Times New Roman" charset="0"/>
              </a:defRPr>
            </a:lvl1pPr>
          </a:lstStyle>
          <a:p>
            <a:pPr>
              <a:defRPr/>
            </a:pPr>
            <a:endParaRPr lang="en-US"/>
          </a:p>
        </p:txBody>
      </p:sp>
      <p:sp>
        <p:nvSpPr>
          <p:cNvPr id="5123" name="Rectangle 3"/>
          <p:cNvSpPr>
            <a:spLocks noGrp="1" noChangeArrowheads="1"/>
          </p:cNvSpPr>
          <p:nvPr>
            <p:ph type="dt" idx="1"/>
          </p:nvPr>
        </p:nvSpPr>
        <p:spPr bwMode="auto">
          <a:xfrm>
            <a:off x="3973513" y="0"/>
            <a:ext cx="3036887" cy="463550"/>
          </a:xfrm>
          <a:prstGeom prst="rect">
            <a:avLst/>
          </a:prstGeom>
          <a:noFill/>
          <a:ln w="9525">
            <a:noFill/>
            <a:miter lim="800000"/>
            <a:headEnd/>
            <a:tailEnd/>
          </a:ln>
          <a:effectLst/>
        </p:spPr>
        <p:txBody>
          <a:bodyPr vert="horz" wrap="square" lIns="92702" tIns="46351" rIns="92702" bIns="46351" numCol="1" anchor="t" anchorCtr="0" compatLnSpc="1">
            <a:prstTxWarp prst="textNoShape">
              <a:avLst/>
            </a:prstTxWarp>
          </a:bodyPr>
          <a:lstStyle>
            <a:lvl1pPr algn="r" defTabSz="927100">
              <a:defRPr sz="1200">
                <a:latin typeface="Times New Roman" charset="0"/>
              </a:defRPr>
            </a:lvl1pPr>
          </a:lstStyle>
          <a:p>
            <a:pPr>
              <a:defRPr/>
            </a:pPr>
            <a:endParaRPr lang="en-US"/>
          </a:p>
        </p:txBody>
      </p:sp>
      <p:sp>
        <p:nvSpPr>
          <p:cNvPr id="17412" name="Rectangle 4"/>
          <p:cNvSpPr>
            <a:spLocks noGrp="1" noRot="1" noChangeAspect="1" noChangeArrowheads="1" noTextEdit="1"/>
          </p:cNvSpPr>
          <p:nvPr>
            <p:ph type="sldImg" idx="2"/>
          </p:nvPr>
        </p:nvSpPr>
        <p:spPr bwMode="auto">
          <a:xfrm>
            <a:off x="1181100" y="696913"/>
            <a:ext cx="4649788" cy="3487737"/>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935038" y="4414838"/>
            <a:ext cx="5140325" cy="4184650"/>
          </a:xfrm>
          <a:prstGeom prst="rect">
            <a:avLst/>
          </a:prstGeom>
          <a:noFill/>
          <a:ln w="9525">
            <a:noFill/>
            <a:miter lim="800000"/>
            <a:headEnd/>
            <a:tailEnd/>
          </a:ln>
          <a:effectLst/>
        </p:spPr>
        <p:txBody>
          <a:bodyPr vert="horz" wrap="square" lIns="92702" tIns="46351" rIns="92702" bIns="46351"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126" name="Rectangle 6"/>
          <p:cNvSpPr>
            <a:spLocks noGrp="1" noChangeArrowheads="1"/>
          </p:cNvSpPr>
          <p:nvPr>
            <p:ph type="ftr" sz="quarter" idx="4"/>
          </p:nvPr>
        </p:nvSpPr>
        <p:spPr bwMode="auto">
          <a:xfrm>
            <a:off x="0" y="8832850"/>
            <a:ext cx="3036888" cy="463550"/>
          </a:xfrm>
          <a:prstGeom prst="rect">
            <a:avLst/>
          </a:prstGeom>
          <a:noFill/>
          <a:ln w="9525">
            <a:noFill/>
            <a:miter lim="800000"/>
            <a:headEnd/>
            <a:tailEnd/>
          </a:ln>
          <a:effectLst/>
        </p:spPr>
        <p:txBody>
          <a:bodyPr vert="horz" wrap="square" lIns="92702" tIns="46351" rIns="92702" bIns="46351" numCol="1" anchor="b" anchorCtr="0" compatLnSpc="1">
            <a:prstTxWarp prst="textNoShape">
              <a:avLst/>
            </a:prstTxWarp>
          </a:bodyPr>
          <a:lstStyle>
            <a:lvl1pPr defTabSz="927100">
              <a:defRPr sz="1200">
                <a:latin typeface="Times New Roman" charset="0"/>
              </a:defRPr>
            </a:lvl1pPr>
          </a:lstStyle>
          <a:p>
            <a:pPr>
              <a:defRPr/>
            </a:pPr>
            <a:endParaRPr lang="en-US"/>
          </a:p>
        </p:txBody>
      </p:sp>
      <p:sp>
        <p:nvSpPr>
          <p:cNvPr id="5127" name="Rectangle 7"/>
          <p:cNvSpPr>
            <a:spLocks noGrp="1" noChangeArrowheads="1"/>
          </p:cNvSpPr>
          <p:nvPr>
            <p:ph type="sldNum" sz="quarter" idx="5"/>
          </p:nvPr>
        </p:nvSpPr>
        <p:spPr bwMode="auto">
          <a:xfrm>
            <a:off x="3973513" y="8832850"/>
            <a:ext cx="3036887" cy="463550"/>
          </a:xfrm>
          <a:prstGeom prst="rect">
            <a:avLst/>
          </a:prstGeom>
          <a:noFill/>
          <a:ln w="9525">
            <a:noFill/>
            <a:miter lim="800000"/>
            <a:headEnd/>
            <a:tailEnd/>
          </a:ln>
          <a:effectLst/>
        </p:spPr>
        <p:txBody>
          <a:bodyPr vert="horz" wrap="square" lIns="92702" tIns="46351" rIns="92702" bIns="46351" numCol="1" anchor="b" anchorCtr="0" compatLnSpc="1">
            <a:prstTxWarp prst="textNoShape">
              <a:avLst/>
            </a:prstTxWarp>
          </a:bodyPr>
          <a:lstStyle>
            <a:lvl1pPr algn="r" defTabSz="927100">
              <a:defRPr sz="1200">
                <a:latin typeface="Times New Roman" charset="0"/>
              </a:defRPr>
            </a:lvl1pPr>
          </a:lstStyle>
          <a:p>
            <a:pPr>
              <a:defRPr/>
            </a:pPr>
            <a:fld id="{DA466EAE-4D0F-594F-8DB5-F63A1CC7A3C9}" type="slidenum">
              <a:rPr lang="en-US"/>
              <a:pPr>
                <a:defRPr/>
              </a:pPr>
              <a:t>‹#›</a:t>
            </a:fld>
            <a:endParaRPr lang="en-US"/>
          </a:p>
        </p:txBody>
      </p:sp>
    </p:spTree>
    <p:extLst>
      <p:ext uri="{BB962C8B-B14F-4D97-AF65-F5344CB8AC3E}">
        <p14:creationId xmlns:p14="http://schemas.microsoft.com/office/powerpoint/2010/main" val="2495585656"/>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fld id="{ACCED0FD-416A-254F-9773-B235773E6B79}" type="slidenum">
              <a:rPr lang="en-US"/>
              <a:pPr/>
              <a:t>1</a:t>
            </a:fld>
            <a:endParaRPr lang="en-US"/>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B0929E61-C595-8549-8CD7-97DD0C293312}" type="slidenum">
              <a:rPr lang="en-US"/>
              <a:pPr/>
              <a:t>3</a:t>
            </a:fld>
            <a:endParaRPr lang="en-US"/>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24848373-3F53-C64E-94B6-9E7354CD4E9C}" type="slidenum">
              <a:rPr lang="en-US"/>
              <a:pPr/>
              <a:t>4</a:t>
            </a:fld>
            <a:endParaRPr lang="en-US"/>
          </a:p>
        </p:txBody>
      </p:sp>
      <p:sp>
        <p:nvSpPr>
          <p:cNvPr id="30723" name="Rectangle 2"/>
          <p:cNvSpPr>
            <a:spLocks noGrp="1" noChangeArrowheads="1"/>
          </p:cNvSpPr>
          <p:nvPr>
            <p:ph type="body" idx="1"/>
          </p:nvPr>
        </p:nvSpPr>
        <p:spPr>
          <a:noFill/>
          <a:ln/>
        </p:spPr>
        <p:txBody>
          <a:bodyPr lIns="91737" tIns="45063" rIns="91737" bIns="45063"/>
          <a:lstStyle/>
          <a:p>
            <a:endParaRPr lang="en-US"/>
          </a:p>
        </p:txBody>
      </p:sp>
      <p:sp>
        <p:nvSpPr>
          <p:cNvPr id="30724" name="Rectangle 3"/>
          <p:cNvSpPr>
            <a:spLocks noGrp="1" noRot="1" noChangeAspect="1" noChangeArrowheads="1"/>
          </p:cNvSpPr>
          <p:nvPr>
            <p:ph type="sldImg"/>
          </p:nvPr>
        </p:nvSpPr>
        <p:spPr>
          <a:ln w="12700"/>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FE506940-10D6-6349-A66A-9EDAD6ED46FD}" type="slidenum">
              <a:rPr lang="en-US"/>
              <a:pPr/>
              <a:t>5</a:t>
            </a:fld>
            <a:endParaRPr lang="en-US"/>
          </a:p>
        </p:txBody>
      </p:sp>
      <p:sp>
        <p:nvSpPr>
          <p:cNvPr id="32771" name="Rectangle 2"/>
          <p:cNvSpPr>
            <a:spLocks noGrp="1" noRot="1" noChangeAspect="1" noChangeArrowheads="1"/>
          </p:cNvSpPr>
          <p:nvPr>
            <p:ph type="sldImg"/>
          </p:nvPr>
        </p:nvSpPr>
        <p:spPr>
          <a:ln w="12700"/>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9D45A536-7051-6B40-9608-E0B8A40F91E3}" type="slidenum">
              <a:rPr lang="en-US"/>
              <a:pPr/>
              <a:t>6</a:t>
            </a:fld>
            <a:endParaRPr lang="en-US"/>
          </a:p>
        </p:txBody>
      </p:sp>
      <p:sp>
        <p:nvSpPr>
          <p:cNvPr id="34819" name="Rectangle 2"/>
          <p:cNvSpPr>
            <a:spLocks noGrp="1" noRot="1" noChangeAspect="1" noChangeArrowheads="1"/>
          </p:cNvSpPr>
          <p:nvPr>
            <p:ph type="sldImg"/>
          </p:nvPr>
        </p:nvSpPr>
        <p:spPr>
          <a:ln w="12700"/>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E1756CDA-21E9-B045-B491-21348FDE1D1B}" type="slidenum">
              <a:rPr lang="en-US"/>
              <a:pPr/>
              <a:t>7</a:t>
            </a:fld>
            <a:endParaRPr lang="en-US"/>
          </a:p>
        </p:txBody>
      </p:sp>
      <p:sp>
        <p:nvSpPr>
          <p:cNvPr id="36867" name="Rectangle 2"/>
          <p:cNvSpPr>
            <a:spLocks noGrp="1" noRot="1" noChangeAspect="1" noChangeArrowheads="1"/>
          </p:cNvSpPr>
          <p:nvPr>
            <p:ph type="sldImg"/>
          </p:nvPr>
        </p:nvSpPr>
        <p:spPr>
          <a:ln w="12700"/>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C0679F33-8970-6B4B-B531-D728D8E3E9A5}" type="slidenum">
              <a:rPr lang="en-US"/>
              <a:pPr/>
              <a:t>8</a:t>
            </a:fld>
            <a:endParaRPr lang="en-US"/>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E9080C1D-42D6-0147-AA4C-F182447A8E00}" type="slidenum">
              <a:rPr lang="en-US"/>
              <a:pPr/>
              <a:t>9</a:t>
            </a:fld>
            <a:endParaRPr lang="en-US"/>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E9080C1D-42D6-0147-AA4C-F182447A8E00}" type="slidenum">
              <a:rPr lang="en-US"/>
              <a:pPr/>
              <a:t>10</a:t>
            </a:fld>
            <a:endParaRPr lang="en-US"/>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6802" name="Rectangle 2"/>
          <p:cNvSpPr>
            <a:spLocks noGrp="1" noChangeArrowheads="1"/>
          </p:cNvSpPr>
          <p:nvPr>
            <p:ph type="subTitle" idx="1"/>
          </p:nvPr>
        </p:nvSpPr>
        <p:spPr>
          <a:xfrm>
            <a:off x="685800" y="3505200"/>
            <a:ext cx="7772400" cy="1219200"/>
          </a:xfrm>
        </p:spPr>
        <p:txBody>
          <a:bodyPr/>
          <a:lstStyle>
            <a:lvl1pPr marL="0" indent="0" algn="ctr">
              <a:buFontTx/>
              <a:buNone/>
              <a:defRPr>
                <a:solidFill>
                  <a:schemeClr val="tx2"/>
                </a:solidFill>
                <a:effectLst>
                  <a:outerShdw blurRad="38100" dist="38100" dir="2700000" algn="tl">
                    <a:srgbClr val="000000"/>
                  </a:outerShdw>
                </a:effectLst>
              </a:defRPr>
            </a:lvl1pPr>
          </a:lstStyle>
          <a:p>
            <a:r>
              <a:rPr lang="en-US"/>
              <a:t>Click to edit Master subtitle style</a:t>
            </a:r>
          </a:p>
        </p:txBody>
      </p:sp>
      <p:sp>
        <p:nvSpPr>
          <p:cNvPr id="76806" name="Rectangle 6"/>
          <p:cNvSpPr>
            <a:spLocks noGrp="1" noChangeArrowheads="1"/>
          </p:cNvSpPr>
          <p:nvPr>
            <p:ph type="ctrTitle"/>
          </p:nvPr>
        </p:nvSpPr>
        <p:spPr>
          <a:xfrm>
            <a:off x="685800" y="1676400"/>
            <a:ext cx="7772400" cy="1371600"/>
          </a:xfrm>
          <a:solidFill>
            <a:srgbClr val="FFCC00"/>
          </a:solidFill>
        </p:spPr>
        <p:txBody>
          <a:bodyPr/>
          <a:lstStyle>
            <a:lvl1pPr>
              <a:defRPr>
                <a:solidFill>
                  <a:schemeClr val="tx1"/>
                </a:solidFill>
                <a:effectLst>
                  <a:outerShdw blurRad="38100" dist="38100" dir="2700000" algn="tl">
                    <a:srgbClr val="FFFFFF"/>
                  </a:outerShdw>
                </a:effectLst>
              </a:defRPr>
            </a:lvl1pPr>
          </a:lstStyle>
          <a:p>
            <a:r>
              <a:rPr lang="en-US"/>
              <a:t>Click to edit Master title style</a:t>
            </a:r>
          </a:p>
        </p:txBody>
      </p:sp>
    </p:spTree>
  </p:cSld>
  <p:clrMapOvr>
    <a:masterClrMapping/>
  </p:clrMapOvr>
  <p:transition xmlns:p14="http://schemas.microsoft.com/office/powerpoint/2010/mai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p>
            <a:fld id="{E53C2017-23B9-694A-8C7B-5878B3F7B709}" type="slidenum">
              <a:rPr lang="en-US" smtClean="0"/>
              <a:t>‹#›</a:t>
            </a:fld>
            <a:endParaRPr lang="en-US"/>
          </a:p>
        </p:txBody>
      </p:sp>
    </p:spTree>
  </p:cSld>
  <p:clrMapOvr>
    <a:masterClrMapping/>
  </p:clrMapOvr>
  <p:transition xmlns:p14="http://schemas.microsoft.com/office/powerpoint/2010/main"/>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33400" y="1295400"/>
            <a:ext cx="38862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72000" y="1295400"/>
            <a:ext cx="38862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p:txBody>
          <a:bodyPr/>
          <a:lstStyle/>
          <a:p>
            <a:fld id="{E53C2017-23B9-694A-8C7B-5878B3F7B709}" type="slidenum">
              <a:rPr lang="en-US" smtClean="0"/>
              <a:t>‹#›</a:t>
            </a:fld>
            <a:endParaRPr lang="en-US"/>
          </a:p>
        </p:txBody>
      </p:sp>
    </p:spTree>
  </p:cSld>
  <p:clrMapOvr>
    <a:masterClrMapping/>
  </p:clrMapOvr>
  <p:transition xmlns:p14="http://schemas.microsoft.com/office/powerpoint/2010/main"/>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0"/>
          </p:nvPr>
        </p:nvSpPr>
        <p:spPr/>
        <p:txBody>
          <a:bodyPr/>
          <a:lstStyle/>
          <a:p>
            <a:fld id="{E53C2017-23B9-694A-8C7B-5878B3F7B709}" type="slidenum">
              <a:rPr lang="en-US" smtClean="0"/>
              <a:t>‹#›</a:t>
            </a:fld>
            <a:endParaRPr lang="en-US"/>
          </a:p>
        </p:txBody>
      </p:sp>
    </p:spTree>
  </p:cSld>
  <p:clrMapOvr>
    <a:masterClrMapping/>
  </p:clrMapOvr>
  <p:transition xmlns:p14="http://schemas.microsoft.com/office/powerpoint/2010/main"/>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p>
            <a:fld id="{E53C2017-23B9-694A-8C7B-5878B3F7B709}" type="slidenum">
              <a:rPr lang="en-US" smtClean="0"/>
              <a:t>‹#›</a:t>
            </a:fld>
            <a:endParaRPr lang="en-US"/>
          </a:p>
        </p:txBody>
      </p:sp>
    </p:spTree>
  </p:cSld>
  <p:clrMapOvr>
    <a:masterClrMapping/>
  </p:clrMapOvr>
  <p:transition xmlns:p14="http://schemas.microsoft.com/office/powerpoint/2010/main"/>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E53C2017-23B9-694A-8C7B-5878B3F7B709}" type="slidenum">
              <a:rPr lang="en-US" smtClean="0"/>
              <a:t>‹#›</a:t>
            </a:fld>
            <a:endParaRPr lang="en-US"/>
          </a:p>
        </p:txBody>
      </p:sp>
    </p:spTree>
  </p:cSld>
  <p:clrMapOvr>
    <a:masterClrMapping/>
  </p:clrMapOvr>
  <p:transition xmlns:p14="http://schemas.microsoft.com/office/powerpoint/2010/main"/>
</p:sldLayout>
</file>

<file path=ppt/slideLayouts/slideLayout7.xml><?xml version="1.0" encoding="utf-8"?>
<p:sldLayout xmlns:a="http://schemas.openxmlformats.org/drawingml/2006/main" xmlns:r="http://schemas.openxmlformats.org/officeDocument/2006/relationships" xmlns:p="http://schemas.openxmlformats.org/presentationml/2006/main" type="objOverTx" preserve="1">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79248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533400" y="1295400"/>
            <a:ext cx="7924800" cy="2552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33400" y="4000500"/>
            <a:ext cx="7924800" cy="2552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p:txBody>
          <a:bodyPr/>
          <a:lstStyle/>
          <a:p>
            <a:fld id="{E53C2017-23B9-694A-8C7B-5878B3F7B709}" type="slidenum">
              <a:rPr lang="en-US" smtClean="0"/>
              <a:t>‹#›</a:t>
            </a:fld>
            <a:endParaRPr lang="en-US"/>
          </a:p>
        </p:txBody>
      </p:sp>
    </p:spTree>
  </p:cSld>
  <p:clrMapOvr>
    <a:masterClrMapping/>
  </p:clrMapOvr>
  <p:transition xmlns:p14="http://schemas.microsoft.com/office/powerpoint/2010/main"/>
</p:sldLayout>
</file>

<file path=ppt/slideLayouts/slideLayout8.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79248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533400" y="1295400"/>
            <a:ext cx="7924800" cy="2552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33400" y="4000500"/>
            <a:ext cx="7924800" cy="2552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p:txBody>
          <a:bodyPr/>
          <a:lstStyle/>
          <a:p>
            <a:fld id="{E53C2017-23B9-694A-8C7B-5878B3F7B709}" type="slidenum">
              <a:rPr lang="en-US" smtClean="0"/>
              <a:t>‹#›</a:t>
            </a:fld>
            <a:endParaRPr lang="en-US"/>
          </a:p>
        </p:txBody>
      </p:sp>
    </p:spTree>
  </p:cSld>
  <p:clrMapOvr>
    <a:masterClrMapping/>
  </p:clrMapOvr>
  <p:transition xmlns:p14="http://schemas.microsoft.com/office/powerpoint/2010/mai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bwMode="auto">
          <a:xfrm>
            <a:off x="533400" y="152400"/>
            <a:ext cx="79248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533400" y="1295400"/>
            <a:ext cx="7924800" cy="5257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Slide Number Placeholder 1"/>
          <p:cNvSpPr>
            <a:spLocks noGrp="1"/>
          </p:cNvSpPr>
          <p:nvPr>
            <p:ph type="sldNum" sz="quarter" idx="4"/>
          </p:nvPr>
        </p:nvSpPr>
        <p:spPr>
          <a:xfrm>
            <a:off x="7010400" y="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3C2017-23B9-694A-8C7B-5878B3F7B70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3" r:id="rId3"/>
    <p:sldLayoutId id="2147483654" r:id="rId4"/>
    <p:sldLayoutId id="2147483655" r:id="rId5"/>
    <p:sldLayoutId id="2147483656" r:id="rId6"/>
    <p:sldLayoutId id="2147483661" r:id="rId7"/>
    <p:sldLayoutId id="2147483662" r:id="rId8"/>
  </p:sldLayoutIdLst>
  <p:transition xmlns:p14="http://schemas.microsoft.com/office/powerpoint/2010/main"/>
  <p:hf hdr="0" ftr="0" dt="0"/>
  <p:txStyles>
    <p:titleStyle>
      <a:lvl1pPr algn="ctr" rtl="0" eaLnBrk="0" fontAlgn="base" hangingPunct="0">
        <a:spcBef>
          <a:spcPct val="0"/>
        </a:spcBef>
        <a:spcAft>
          <a:spcPct val="0"/>
        </a:spcAft>
        <a:defRPr sz="3600">
          <a:solidFill>
            <a:schemeClr val="tx2"/>
          </a:solidFill>
          <a:effectLst>
            <a:outerShdw blurRad="38100" dist="38100" dir="2700000" algn="tl">
              <a:srgbClr val="000000"/>
            </a:outerShdw>
          </a:effectLst>
          <a:latin typeface="+mj-lt"/>
          <a:ea typeface="ＭＳ Ｐゴシック" charset="-128"/>
          <a:cs typeface="ＭＳ Ｐゴシック" charset="-128"/>
        </a:defRPr>
      </a:lvl1pPr>
      <a:lvl2pPr algn="ctr" rtl="0" eaLnBrk="0" fontAlgn="base" hangingPunct="0">
        <a:spcBef>
          <a:spcPct val="0"/>
        </a:spcBef>
        <a:spcAft>
          <a:spcPct val="0"/>
        </a:spcAft>
        <a:defRPr sz="3600">
          <a:solidFill>
            <a:schemeClr val="tx2"/>
          </a:solidFill>
          <a:effectLst>
            <a:outerShdw blurRad="38100" dist="38100" dir="2700000" algn="tl">
              <a:srgbClr val="000000"/>
            </a:outerShdw>
          </a:effectLst>
          <a:latin typeface="Arial Black" charset="0"/>
          <a:ea typeface="ＭＳ Ｐゴシック" charset="-128"/>
          <a:cs typeface="ＭＳ Ｐゴシック" charset="-128"/>
        </a:defRPr>
      </a:lvl2pPr>
      <a:lvl3pPr algn="ctr" rtl="0" eaLnBrk="0" fontAlgn="base" hangingPunct="0">
        <a:spcBef>
          <a:spcPct val="0"/>
        </a:spcBef>
        <a:spcAft>
          <a:spcPct val="0"/>
        </a:spcAft>
        <a:defRPr sz="3600">
          <a:solidFill>
            <a:schemeClr val="tx2"/>
          </a:solidFill>
          <a:effectLst>
            <a:outerShdw blurRad="38100" dist="38100" dir="2700000" algn="tl">
              <a:srgbClr val="000000"/>
            </a:outerShdw>
          </a:effectLst>
          <a:latin typeface="Arial Black" charset="0"/>
          <a:ea typeface="ＭＳ Ｐゴシック" charset="-128"/>
          <a:cs typeface="ＭＳ Ｐゴシック" charset="-128"/>
        </a:defRPr>
      </a:lvl3pPr>
      <a:lvl4pPr algn="ctr" rtl="0" eaLnBrk="0" fontAlgn="base" hangingPunct="0">
        <a:spcBef>
          <a:spcPct val="0"/>
        </a:spcBef>
        <a:spcAft>
          <a:spcPct val="0"/>
        </a:spcAft>
        <a:defRPr sz="3600">
          <a:solidFill>
            <a:schemeClr val="tx2"/>
          </a:solidFill>
          <a:effectLst>
            <a:outerShdw blurRad="38100" dist="38100" dir="2700000" algn="tl">
              <a:srgbClr val="000000"/>
            </a:outerShdw>
          </a:effectLst>
          <a:latin typeface="Arial Black" charset="0"/>
          <a:ea typeface="ＭＳ Ｐゴシック" charset="-128"/>
          <a:cs typeface="ＭＳ Ｐゴシック" charset="-128"/>
        </a:defRPr>
      </a:lvl4pPr>
      <a:lvl5pPr algn="ctr" rtl="0" eaLnBrk="0" fontAlgn="base" hangingPunct="0">
        <a:spcBef>
          <a:spcPct val="0"/>
        </a:spcBef>
        <a:spcAft>
          <a:spcPct val="0"/>
        </a:spcAft>
        <a:defRPr sz="3600">
          <a:solidFill>
            <a:schemeClr val="tx2"/>
          </a:solidFill>
          <a:effectLst>
            <a:outerShdw blurRad="38100" dist="38100" dir="2700000" algn="tl">
              <a:srgbClr val="000000"/>
            </a:outerShdw>
          </a:effectLst>
          <a:latin typeface="Arial Black" charset="0"/>
          <a:ea typeface="ＭＳ Ｐゴシック" charset="-128"/>
          <a:cs typeface="ＭＳ Ｐゴシック" charset="-128"/>
        </a:defRPr>
      </a:lvl5pPr>
      <a:lvl6pPr marL="457200" algn="ctr" rtl="0" fontAlgn="base">
        <a:spcBef>
          <a:spcPct val="0"/>
        </a:spcBef>
        <a:spcAft>
          <a:spcPct val="0"/>
        </a:spcAft>
        <a:defRPr sz="3600">
          <a:solidFill>
            <a:schemeClr val="tx2"/>
          </a:solidFill>
          <a:effectLst>
            <a:outerShdw blurRad="38100" dist="38100" dir="2700000" algn="tl">
              <a:srgbClr val="000000"/>
            </a:outerShdw>
          </a:effectLst>
          <a:latin typeface="Arial Black" charset="0"/>
        </a:defRPr>
      </a:lvl6pPr>
      <a:lvl7pPr marL="914400" algn="ctr" rtl="0" fontAlgn="base">
        <a:spcBef>
          <a:spcPct val="0"/>
        </a:spcBef>
        <a:spcAft>
          <a:spcPct val="0"/>
        </a:spcAft>
        <a:defRPr sz="3600">
          <a:solidFill>
            <a:schemeClr val="tx2"/>
          </a:solidFill>
          <a:effectLst>
            <a:outerShdw blurRad="38100" dist="38100" dir="2700000" algn="tl">
              <a:srgbClr val="000000"/>
            </a:outerShdw>
          </a:effectLst>
          <a:latin typeface="Arial Black" charset="0"/>
        </a:defRPr>
      </a:lvl7pPr>
      <a:lvl8pPr marL="1371600" algn="ctr" rtl="0" fontAlgn="base">
        <a:spcBef>
          <a:spcPct val="0"/>
        </a:spcBef>
        <a:spcAft>
          <a:spcPct val="0"/>
        </a:spcAft>
        <a:defRPr sz="3600">
          <a:solidFill>
            <a:schemeClr val="tx2"/>
          </a:solidFill>
          <a:effectLst>
            <a:outerShdw blurRad="38100" dist="38100" dir="2700000" algn="tl">
              <a:srgbClr val="000000"/>
            </a:outerShdw>
          </a:effectLst>
          <a:latin typeface="Arial Black" charset="0"/>
        </a:defRPr>
      </a:lvl8pPr>
      <a:lvl9pPr marL="1828800" algn="ctr" rtl="0" fontAlgn="base">
        <a:spcBef>
          <a:spcPct val="0"/>
        </a:spcBef>
        <a:spcAft>
          <a:spcPct val="0"/>
        </a:spcAft>
        <a:defRPr sz="3600">
          <a:solidFill>
            <a:schemeClr val="tx2"/>
          </a:solidFill>
          <a:effectLst>
            <a:outerShdw blurRad="38100" dist="38100" dir="2700000" algn="tl">
              <a:srgbClr val="000000"/>
            </a:outerShdw>
          </a:effectLst>
          <a:latin typeface="Arial Black" charset="0"/>
        </a:defRPr>
      </a:lvl9pPr>
    </p:titleStyle>
    <p:bodyStyle>
      <a:lvl1pPr marL="342900" indent="-342900" algn="l" rtl="0" eaLnBrk="0" fontAlgn="base" hangingPunct="0">
        <a:spcBef>
          <a:spcPct val="20000"/>
        </a:spcBef>
        <a:spcAft>
          <a:spcPct val="0"/>
        </a:spcAft>
        <a:buClr>
          <a:srgbClr val="FF0000"/>
        </a:buClr>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lr>
          <a:srgbClr val="FF0000"/>
        </a:buClr>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lr>
          <a:srgbClr val="FF0000"/>
        </a:buClr>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lr>
          <a:srgbClr val="FF0000"/>
        </a:buClr>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lr>
          <a:srgbClr val="FF0000"/>
        </a:buClr>
        <a:buChar char="»"/>
        <a:defRPr sz="2000">
          <a:solidFill>
            <a:schemeClr val="tx1"/>
          </a:solidFill>
          <a:latin typeface="+mn-lt"/>
          <a:ea typeface="ＭＳ Ｐゴシック" charset="-128"/>
        </a:defRPr>
      </a:lvl5pPr>
      <a:lvl6pPr marL="2228850" indent="-228600" algn="l" rtl="0" fontAlgn="base">
        <a:spcBef>
          <a:spcPct val="20000"/>
        </a:spcBef>
        <a:spcAft>
          <a:spcPct val="0"/>
        </a:spcAft>
        <a:buClr>
          <a:srgbClr val="FF0000"/>
        </a:buClr>
        <a:buChar char="»"/>
        <a:defRPr sz="2000">
          <a:solidFill>
            <a:schemeClr val="tx1"/>
          </a:solidFill>
          <a:latin typeface="+mn-lt"/>
          <a:ea typeface="ＭＳ Ｐゴシック" charset="-128"/>
        </a:defRPr>
      </a:lvl6pPr>
      <a:lvl7pPr marL="2686050" indent="-228600" algn="l" rtl="0" fontAlgn="base">
        <a:spcBef>
          <a:spcPct val="20000"/>
        </a:spcBef>
        <a:spcAft>
          <a:spcPct val="0"/>
        </a:spcAft>
        <a:buClr>
          <a:srgbClr val="FF0000"/>
        </a:buClr>
        <a:buChar char="»"/>
        <a:defRPr sz="2000">
          <a:solidFill>
            <a:schemeClr val="tx1"/>
          </a:solidFill>
          <a:latin typeface="+mn-lt"/>
          <a:ea typeface="ＭＳ Ｐゴシック" charset="-128"/>
        </a:defRPr>
      </a:lvl7pPr>
      <a:lvl8pPr marL="3143250" indent="-228600" algn="l" rtl="0" fontAlgn="base">
        <a:spcBef>
          <a:spcPct val="20000"/>
        </a:spcBef>
        <a:spcAft>
          <a:spcPct val="0"/>
        </a:spcAft>
        <a:buClr>
          <a:srgbClr val="FF0000"/>
        </a:buClr>
        <a:buChar char="»"/>
        <a:defRPr sz="2000">
          <a:solidFill>
            <a:schemeClr val="tx1"/>
          </a:solidFill>
          <a:latin typeface="+mn-lt"/>
          <a:ea typeface="ＭＳ Ｐゴシック" charset="-128"/>
        </a:defRPr>
      </a:lvl8pPr>
      <a:lvl9pPr marL="3600450" indent="-228600" algn="l" rtl="0" fontAlgn="base">
        <a:spcBef>
          <a:spcPct val="20000"/>
        </a:spcBef>
        <a:spcAft>
          <a:spcPct val="0"/>
        </a:spcAft>
        <a:buClr>
          <a:srgbClr val="FF0000"/>
        </a:buClr>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1" Type="http://schemas.openxmlformats.org/officeDocument/2006/relationships/image" Target="../media/image13.emf"/><Relationship Id="rId12" Type="http://schemas.openxmlformats.org/officeDocument/2006/relationships/oleObject" Target="../embeddings/oleObject12.bin"/><Relationship Id="rId13" Type="http://schemas.openxmlformats.org/officeDocument/2006/relationships/image" Target="../media/image14.emf"/><Relationship Id="rId1" Type="http://schemas.openxmlformats.org/officeDocument/2006/relationships/vmlDrawing" Target="../drawings/vmlDrawing6.vml"/><Relationship Id="rId2" Type="http://schemas.openxmlformats.org/officeDocument/2006/relationships/slideLayout" Target="../slideLayouts/slideLayout5.xml"/><Relationship Id="rId3" Type="http://schemas.openxmlformats.org/officeDocument/2006/relationships/notesSlide" Target="../notesSlides/notesSlide9.xml"/><Relationship Id="rId4" Type="http://schemas.openxmlformats.org/officeDocument/2006/relationships/oleObject" Target="../embeddings/oleObject8.bin"/><Relationship Id="rId5" Type="http://schemas.openxmlformats.org/officeDocument/2006/relationships/image" Target="../media/image10.emf"/><Relationship Id="rId6" Type="http://schemas.openxmlformats.org/officeDocument/2006/relationships/oleObject" Target="../embeddings/oleObject9.bin"/><Relationship Id="rId7" Type="http://schemas.openxmlformats.org/officeDocument/2006/relationships/image" Target="../media/image11.emf"/><Relationship Id="rId8" Type="http://schemas.openxmlformats.org/officeDocument/2006/relationships/oleObject" Target="../embeddings/oleObject10.bin"/><Relationship Id="rId9" Type="http://schemas.openxmlformats.org/officeDocument/2006/relationships/image" Target="../media/image12.emf"/><Relationship Id="rId10" Type="http://schemas.openxmlformats.org/officeDocument/2006/relationships/oleObject" Target="../embeddings/oleObject11.bin"/></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4" Type="http://schemas.openxmlformats.org/officeDocument/2006/relationships/oleObject" Target="../embeddings/Microsoft_Word_97_-_2004_Document1.doc"/><Relationship Id="rId5" Type="http://schemas.openxmlformats.org/officeDocument/2006/relationships/image" Target="../media/image1.emf"/><Relationship Id="rId6" Type="http://schemas.openxmlformats.org/officeDocument/2006/relationships/image" Target="../media/image2.png"/><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4" Type="http://schemas.openxmlformats.org/officeDocument/2006/relationships/oleObject" Target="../embeddings/oleObject2.bin"/><Relationship Id="rId5" Type="http://schemas.openxmlformats.org/officeDocument/2006/relationships/oleObject" Target="../embeddings/Microsoft_Word_97_-_2004_Document2.doc"/><Relationship Id="rId6" Type="http://schemas.openxmlformats.org/officeDocument/2006/relationships/image" Target="../media/image3.emf"/><Relationship Id="rId1" Type="http://schemas.openxmlformats.org/officeDocument/2006/relationships/vmlDrawing" Target="../drawings/vmlDrawing2.vml"/><Relationship Id="rId2"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4" Type="http://schemas.openxmlformats.org/officeDocument/2006/relationships/oleObject" Target="../embeddings/oleObject3.bin"/><Relationship Id="rId5" Type="http://schemas.openxmlformats.org/officeDocument/2006/relationships/image" Target="../media/image4.emf"/><Relationship Id="rId1" Type="http://schemas.openxmlformats.org/officeDocument/2006/relationships/vmlDrawing" Target="../drawings/vmlDrawing3.vml"/><Relationship Id="rId2"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4" Type="http://schemas.openxmlformats.org/officeDocument/2006/relationships/oleObject" Target="../embeddings/oleObject4.bin"/><Relationship Id="rId5" Type="http://schemas.openxmlformats.org/officeDocument/2006/relationships/image" Target="../media/image5.emf"/><Relationship Id="rId6" Type="http://schemas.openxmlformats.org/officeDocument/2006/relationships/oleObject" Target="../embeddings/oleObject5.bin"/><Relationship Id="rId7" Type="http://schemas.openxmlformats.org/officeDocument/2006/relationships/image" Target="../media/image6.emf"/><Relationship Id="rId1" Type="http://schemas.openxmlformats.org/officeDocument/2006/relationships/vmlDrawing" Target="../drawings/vmlDrawing4.vml"/><Relationship Id="rId2"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4" Type="http://schemas.openxmlformats.org/officeDocument/2006/relationships/oleObject" Target="../embeddings/oleObject6.bin"/><Relationship Id="rId5" Type="http://schemas.openxmlformats.org/officeDocument/2006/relationships/image" Target="../media/image7.emf"/><Relationship Id="rId6" Type="http://schemas.openxmlformats.org/officeDocument/2006/relationships/oleObject" Target="../embeddings/oleObject7.bin"/><Relationship Id="rId7" Type="http://schemas.openxmlformats.org/officeDocument/2006/relationships/image" Target="../media/image8.emf"/><Relationship Id="rId1" Type="http://schemas.openxmlformats.org/officeDocument/2006/relationships/vmlDrawing" Target="../drawings/vmlDrawing5.vml"/><Relationship Id="rId2"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9.e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Rectangle 5"/>
          <p:cNvSpPr>
            <a:spLocks noGrp="1" noChangeArrowheads="1"/>
          </p:cNvSpPr>
          <p:nvPr>
            <p:ph type="ctrTitle"/>
          </p:nvPr>
        </p:nvSpPr>
        <p:spPr/>
        <p:txBody>
          <a:bodyPr/>
          <a:lstStyle/>
          <a:p>
            <a:pPr eaLnBrk="1" hangingPunct="1">
              <a:defRPr/>
            </a:pPr>
            <a:r>
              <a:rPr lang="en-US">
                <a:ea typeface="+mj-ea"/>
                <a:cs typeface="+mj-cs"/>
              </a:rPr>
              <a:t>CMSC 611: Advanced Computer Architecture</a:t>
            </a:r>
          </a:p>
        </p:txBody>
      </p:sp>
      <p:sp>
        <p:nvSpPr>
          <p:cNvPr id="2054" name="Rectangle 6"/>
          <p:cNvSpPr>
            <a:spLocks noGrp="1" noChangeArrowheads="1"/>
          </p:cNvSpPr>
          <p:nvPr>
            <p:ph type="subTitle" idx="1"/>
          </p:nvPr>
        </p:nvSpPr>
        <p:spPr/>
        <p:txBody>
          <a:bodyPr/>
          <a:lstStyle/>
          <a:p>
            <a:pPr eaLnBrk="1" hangingPunct="1">
              <a:defRPr/>
            </a:pPr>
            <a:r>
              <a:rPr lang="en-US" smtClean="0">
                <a:ea typeface="+mn-ea"/>
                <a:cs typeface="+mn-cs"/>
              </a:rPr>
              <a:t>Performance</a:t>
            </a:r>
            <a:endParaRPr lang="en-US" dirty="0">
              <a:ea typeface="+mn-ea"/>
              <a:cs typeface="+mn-cs"/>
            </a:endParaRPr>
          </a:p>
        </p:txBody>
      </p:sp>
      <p:sp>
        <p:nvSpPr>
          <p:cNvPr id="18436" name="Text Box 7"/>
          <p:cNvSpPr txBox="1">
            <a:spLocks noChangeArrowheads="1"/>
          </p:cNvSpPr>
          <p:nvPr/>
        </p:nvSpPr>
        <p:spPr bwMode="auto">
          <a:xfrm>
            <a:off x="0" y="6461125"/>
            <a:ext cx="4845050" cy="396875"/>
          </a:xfrm>
          <a:prstGeom prst="rect">
            <a:avLst/>
          </a:prstGeom>
          <a:noFill/>
          <a:ln w="9525">
            <a:noFill/>
            <a:miter lim="800000"/>
            <a:headEnd/>
            <a:tailEnd/>
          </a:ln>
        </p:spPr>
        <p:txBody>
          <a:bodyPr wrap="none">
            <a:prstTxWarp prst="textNoShape">
              <a:avLst/>
            </a:prstTxWarp>
            <a:spAutoFit/>
          </a:bodyPr>
          <a:lstStyle/>
          <a:p>
            <a:r>
              <a:rPr lang="en-US" sz="1000">
                <a:latin typeface="Times New Roman" charset="0"/>
              </a:rPr>
              <a:t>Some material adapted from Mohamed Younis, UMBC CMSC 611 Spr 2003 course slides</a:t>
            </a:r>
          </a:p>
          <a:p>
            <a:r>
              <a:rPr lang="en-US" sz="1000">
                <a:latin typeface="Times New Roman" charset="0"/>
              </a:rPr>
              <a:t>Some material adapted from Hennessy &amp; Patterson / © 2003 Elsevier Science</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3" name="Text Box 3"/>
          <p:cNvSpPr txBox="1">
            <a:spLocks noChangeArrowheads="1"/>
          </p:cNvSpPr>
          <p:nvPr/>
        </p:nvSpPr>
        <p:spPr bwMode="auto">
          <a:xfrm>
            <a:off x="152400" y="1049338"/>
            <a:ext cx="8839200" cy="1465262"/>
          </a:xfrm>
          <a:prstGeom prst="rect">
            <a:avLst/>
          </a:prstGeom>
          <a:noFill/>
          <a:ln w="9525">
            <a:noFill/>
            <a:miter lim="800000"/>
            <a:headEnd/>
            <a:tailEnd/>
          </a:ln>
        </p:spPr>
        <p:txBody>
          <a:bodyPr>
            <a:prstTxWarp prst="textNoShape">
              <a:avLst/>
            </a:prstTxWarp>
            <a:spAutoFit/>
          </a:bodyPr>
          <a:lstStyle/>
          <a:p>
            <a:r>
              <a:rPr lang="en-US" sz="1800" i="1" dirty="0">
                <a:solidFill>
                  <a:srgbClr val="800000"/>
                </a:solidFill>
              </a:rPr>
              <a:t>A program runs in 10 seconds on a computer “A” with a </a:t>
            </a:r>
            <a:r>
              <a:rPr lang="en-US" sz="1800" i="1" dirty="0" smtClean="0">
                <a:solidFill>
                  <a:srgbClr val="800000"/>
                </a:solidFill>
              </a:rPr>
              <a:t>2 GHz </a:t>
            </a:r>
            <a:r>
              <a:rPr lang="en-US" sz="1800" i="1" dirty="0">
                <a:solidFill>
                  <a:srgbClr val="800000"/>
                </a:solidFill>
              </a:rPr>
              <a:t>clock. </a:t>
            </a:r>
          </a:p>
          <a:p>
            <a:r>
              <a:rPr lang="en-US" sz="1800" i="1" dirty="0">
                <a:solidFill>
                  <a:srgbClr val="800000"/>
                </a:solidFill>
              </a:rPr>
              <a:t>We desire a faster computer “B” that could run the program in 6 seconds. </a:t>
            </a:r>
          </a:p>
          <a:p>
            <a:r>
              <a:rPr lang="en-US" sz="1800" i="1" dirty="0">
                <a:solidFill>
                  <a:srgbClr val="800000"/>
                </a:solidFill>
              </a:rPr>
              <a:t>The designer has determined that a substantial increase in the clock speed is possible, however it would cause computer “B” to require 1.2 times as many clock cycles as computer “A”. What should be the clock rate of computer “B”?</a:t>
            </a:r>
            <a:endParaRPr lang="en-US" dirty="0">
              <a:solidFill>
                <a:srgbClr val="800000"/>
              </a:solidFill>
              <a:latin typeface="Times New Roman" charset="0"/>
            </a:endParaRPr>
          </a:p>
        </p:txBody>
      </p:sp>
      <p:graphicFrame>
        <p:nvGraphicFramePr>
          <p:cNvPr id="476164" name="Object 2"/>
          <p:cNvGraphicFramePr>
            <a:graphicFrameLocks noChangeAspect="1"/>
          </p:cNvGraphicFramePr>
          <p:nvPr/>
        </p:nvGraphicFramePr>
        <p:xfrm>
          <a:off x="304800" y="2600325"/>
          <a:ext cx="3657600" cy="676275"/>
        </p:xfrm>
        <a:graphic>
          <a:graphicData uri="http://schemas.openxmlformats.org/presentationml/2006/ole">
            <mc:AlternateContent xmlns:mc="http://schemas.openxmlformats.org/markup-compatibility/2006">
              <mc:Choice xmlns:v="urn:schemas-microsoft-com:vml" Requires="v">
                <p:oleObj spid="_x0000_s71738" name="Equation" r:id="rId4" imgW="2946797" imgH="546497" progId="Equation.3">
                  <p:embed/>
                </p:oleObj>
              </mc:Choice>
              <mc:Fallback>
                <p:oleObj name="Equation" r:id="rId4" imgW="2946797" imgH="546497"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4800" y="2600325"/>
                        <a:ext cx="3657600" cy="676275"/>
                      </a:xfrm>
                      <a:prstGeom prst="rect">
                        <a:avLst/>
                      </a:prstGeom>
                      <a:solidFill>
                        <a:srgbClr val="FFFF66"/>
                      </a:solidFill>
                      <a:ln>
                        <a:noFill/>
                      </a:ln>
                      <a:effectLst>
                        <a:outerShdw blurRad="63500" dist="38099" dir="2700000" algn="ctr" rotWithShape="0">
                          <a:schemeClr val="bg2">
                            <a:alpha val="74998"/>
                          </a:schemeClr>
                        </a:outerShdw>
                      </a:effectLst>
                      <a:extLs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476165" name="Object 3"/>
          <p:cNvGraphicFramePr>
            <a:graphicFrameLocks noChangeAspect="1"/>
          </p:cNvGraphicFramePr>
          <p:nvPr>
            <p:extLst>
              <p:ext uri="{D42A27DB-BD31-4B8C-83A1-F6EECF244321}">
                <p14:modId xmlns:p14="http://schemas.microsoft.com/office/powerpoint/2010/main" val="2122534907"/>
              </p:ext>
            </p:extLst>
          </p:nvPr>
        </p:nvGraphicFramePr>
        <p:xfrm>
          <a:off x="4343400" y="2641600"/>
          <a:ext cx="4481513" cy="701675"/>
        </p:xfrm>
        <a:graphic>
          <a:graphicData uri="http://schemas.openxmlformats.org/presentationml/2006/ole">
            <mc:AlternateContent xmlns:mc="http://schemas.openxmlformats.org/markup-compatibility/2006">
              <mc:Choice xmlns:v="urn:schemas-microsoft-com:vml" Requires="v">
                <p:oleObj spid="_x0000_s71739" name="Equation" r:id="rId6" imgW="2933700" imgH="457200" progId="Equation.3">
                  <p:embed/>
                </p:oleObj>
              </mc:Choice>
              <mc:Fallback>
                <p:oleObj name="Equation" r:id="rId6" imgW="2933700" imgH="457200" progId="Equation.3">
                  <p:embed/>
                  <p:pic>
                    <p:nvPicPr>
                      <p:cNvPr id="0" name=""/>
                      <p:cNvPicPr>
                        <a:picLocks noChangeAspect="1" noChangeArrowheads="1"/>
                      </p:cNvPicPr>
                      <p:nvPr/>
                    </p:nvPicPr>
                    <p:blipFill>
                      <a:blip r:embed="rId7"/>
                      <a:srcRect/>
                      <a:stretch>
                        <a:fillRect/>
                      </a:stretch>
                    </p:blipFill>
                    <p:spPr bwMode="auto">
                      <a:xfrm>
                        <a:off x="4343400" y="2641600"/>
                        <a:ext cx="4481513"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graphicFrame>
        <p:nvGraphicFramePr>
          <p:cNvPr id="476166" name="Object 4"/>
          <p:cNvGraphicFramePr>
            <a:graphicFrameLocks noChangeAspect="1"/>
          </p:cNvGraphicFramePr>
          <p:nvPr>
            <p:extLst>
              <p:ext uri="{D42A27DB-BD31-4B8C-83A1-F6EECF244321}">
                <p14:modId xmlns:p14="http://schemas.microsoft.com/office/powerpoint/2010/main" val="2021714237"/>
              </p:ext>
            </p:extLst>
          </p:nvPr>
        </p:nvGraphicFramePr>
        <p:xfrm>
          <a:off x="611188" y="3546475"/>
          <a:ext cx="7693025" cy="763588"/>
        </p:xfrm>
        <a:graphic>
          <a:graphicData uri="http://schemas.openxmlformats.org/presentationml/2006/ole">
            <mc:AlternateContent xmlns:mc="http://schemas.openxmlformats.org/markup-compatibility/2006">
              <mc:Choice xmlns:v="urn:schemas-microsoft-com:vml" Requires="v">
                <p:oleObj spid="_x0000_s71740" name="Equation" r:id="rId8" imgW="4775200" imgH="482600" progId="Equation.3">
                  <p:embed/>
                </p:oleObj>
              </mc:Choice>
              <mc:Fallback>
                <p:oleObj name="Equation" r:id="rId8" imgW="4775200" imgH="482600" progId="Equation.3">
                  <p:embed/>
                  <p:pic>
                    <p:nvPicPr>
                      <p:cNvPr id="0" name=""/>
                      <p:cNvPicPr>
                        <a:picLocks noChangeAspect="1" noChangeArrowheads="1"/>
                      </p:cNvPicPr>
                      <p:nvPr/>
                    </p:nvPicPr>
                    <p:blipFill>
                      <a:blip r:embed="rId9"/>
                      <a:srcRect/>
                      <a:stretch>
                        <a:fillRect/>
                      </a:stretch>
                    </p:blipFill>
                    <p:spPr bwMode="auto">
                      <a:xfrm>
                        <a:off x="611188" y="3546475"/>
                        <a:ext cx="7693025" cy="763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graphicFrame>
        <p:nvGraphicFramePr>
          <p:cNvPr id="476167" name="Object 5"/>
          <p:cNvGraphicFramePr>
            <a:graphicFrameLocks noChangeAspect="1"/>
          </p:cNvGraphicFramePr>
          <p:nvPr>
            <p:extLst>
              <p:ext uri="{D42A27DB-BD31-4B8C-83A1-F6EECF244321}">
                <p14:modId xmlns:p14="http://schemas.microsoft.com/office/powerpoint/2010/main" val="490713182"/>
              </p:ext>
            </p:extLst>
          </p:nvPr>
        </p:nvGraphicFramePr>
        <p:xfrm>
          <a:off x="650875" y="5046663"/>
          <a:ext cx="7351713" cy="660400"/>
        </p:xfrm>
        <a:graphic>
          <a:graphicData uri="http://schemas.openxmlformats.org/presentationml/2006/ole">
            <mc:AlternateContent xmlns:mc="http://schemas.openxmlformats.org/markup-compatibility/2006">
              <mc:Choice xmlns:v="urn:schemas-microsoft-com:vml" Requires="v">
                <p:oleObj spid="_x0000_s71741" name="Equation" r:id="rId10" imgW="4978400" imgH="444500" progId="Equation.3">
                  <p:embed/>
                </p:oleObj>
              </mc:Choice>
              <mc:Fallback>
                <p:oleObj name="Equation" r:id="rId10" imgW="4978400" imgH="444500" progId="Equation.3">
                  <p:embed/>
                  <p:pic>
                    <p:nvPicPr>
                      <p:cNvPr id="0" name=""/>
                      <p:cNvPicPr>
                        <a:picLocks noChangeAspect="1" noChangeArrowheads="1"/>
                      </p:cNvPicPr>
                      <p:nvPr/>
                    </p:nvPicPr>
                    <p:blipFill>
                      <a:blip r:embed="rId11"/>
                      <a:srcRect/>
                      <a:stretch>
                        <a:fillRect/>
                      </a:stretch>
                    </p:blipFill>
                    <p:spPr bwMode="auto">
                      <a:xfrm>
                        <a:off x="650875" y="5046663"/>
                        <a:ext cx="7351713" cy="660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graphicFrame>
        <p:nvGraphicFramePr>
          <p:cNvPr id="476168" name="Object 6"/>
          <p:cNvGraphicFramePr>
            <a:graphicFrameLocks noChangeAspect="1"/>
          </p:cNvGraphicFramePr>
          <p:nvPr>
            <p:extLst>
              <p:ext uri="{D42A27DB-BD31-4B8C-83A1-F6EECF244321}">
                <p14:modId xmlns:p14="http://schemas.microsoft.com/office/powerpoint/2010/main" val="812546000"/>
              </p:ext>
            </p:extLst>
          </p:nvPr>
        </p:nvGraphicFramePr>
        <p:xfrm>
          <a:off x="1339850" y="5873750"/>
          <a:ext cx="5273675" cy="498475"/>
        </p:xfrm>
        <a:graphic>
          <a:graphicData uri="http://schemas.openxmlformats.org/presentationml/2006/ole">
            <mc:AlternateContent xmlns:mc="http://schemas.openxmlformats.org/markup-compatibility/2006">
              <mc:Choice xmlns:v="urn:schemas-microsoft-com:vml" Requires="v">
                <p:oleObj spid="_x0000_s71742" name="Equation" r:id="rId12" imgW="4432300" imgH="419100" progId="Equation.3">
                  <p:embed/>
                </p:oleObj>
              </mc:Choice>
              <mc:Fallback>
                <p:oleObj name="Equation" r:id="rId12" imgW="4432300" imgH="419100" progId="Equation.3">
                  <p:embed/>
                  <p:pic>
                    <p:nvPicPr>
                      <p:cNvPr id="0" name=""/>
                      <p:cNvPicPr>
                        <a:picLocks noChangeAspect="1" noChangeArrowheads="1"/>
                      </p:cNvPicPr>
                      <p:nvPr/>
                    </p:nvPicPr>
                    <p:blipFill>
                      <a:blip r:embed="rId13"/>
                      <a:srcRect/>
                      <a:stretch>
                        <a:fillRect/>
                      </a:stretch>
                    </p:blipFill>
                    <p:spPr bwMode="auto">
                      <a:xfrm>
                        <a:off x="1339850" y="5873750"/>
                        <a:ext cx="5273675"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sp>
        <p:nvSpPr>
          <p:cNvPr id="476169" name="Text Box 9"/>
          <p:cNvSpPr txBox="1">
            <a:spLocks noChangeArrowheads="1"/>
          </p:cNvSpPr>
          <p:nvPr/>
        </p:nvSpPr>
        <p:spPr bwMode="auto">
          <a:xfrm>
            <a:off x="152400" y="4403725"/>
            <a:ext cx="8763000" cy="396875"/>
          </a:xfrm>
          <a:prstGeom prst="rect">
            <a:avLst/>
          </a:prstGeom>
          <a:noFill/>
          <a:ln w="9525">
            <a:noFill/>
            <a:miter lim="800000"/>
            <a:headEnd/>
            <a:tailEnd/>
          </a:ln>
        </p:spPr>
        <p:txBody>
          <a:bodyPr>
            <a:prstTxWarp prst="textNoShape">
              <a:avLst/>
            </a:prstTxWarp>
            <a:spAutoFit/>
          </a:bodyPr>
          <a:lstStyle/>
          <a:p>
            <a:pPr>
              <a:spcBef>
                <a:spcPct val="50000"/>
              </a:spcBef>
            </a:pPr>
            <a:r>
              <a:rPr lang="en-US" sz="2000">
                <a:solidFill>
                  <a:schemeClr val="accent2"/>
                </a:solidFill>
              </a:rPr>
              <a:t>To get the clock rate of the faster computer, we use the same formula</a:t>
            </a:r>
            <a:endParaRPr lang="en-US">
              <a:latin typeface="Times New Roman" charset="0"/>
            </a:endParaRPr>
          </a:p>
        </p:txBody>
      </p:sp>
      <p:sp>
        <p:nvSpPr>
          <p:cNvPr id="476172" name="Rectangle 12"/>
          <p:cNvSpPr>
            <a:spLocks noGrp="1" noChangeArrowheads="1"/>
          </p:cNvSpPr>
          <p:nvPr>
            <p:ph type="title"/>
          </p:nvPr>
        </p:nvSpPr>
        <p:spPr/>
        <p:txBody>
          <a:bodyPr/>
          <a:lstStyle/>
          <a:p>
            <a:pPr eaLnBrk="1" hangingPunct="1">
              <a:defRPr/>
            </a:pPr>
            <a:r>
              <a:rPr lang="en-US">
                <a:ea typeface="+mj-ea"/>
                <a:cs typeface="+mj-cs"/>
              </a:rPr>
              <a:t>Example</a:t>
            </a:r>
          </a:p>
        </p:txBody>
      </p:sp>
      <p:sp>
        <p:nvSpPr>
          <p:cNvPr id="2" name="Slide Number Placeholder 1"/>
          <p:cNvSpPr>
            <a:spLocks noGrp="1"/>
          </p:cNvSpPr>
          <p:nvPr>
            <p:ph type="sldNum" sz="quarter" idx="10"/>
          </p:nvPr>
        </p:nvSpPr>
        <p:spPr/>
        <p:txBody>
          <a:bodyPr/>
          <a:lstStyle/>
          <a:p>
            <a:fld id="{E53C2017-23B9-694A-8C7B-5878B3F7B709}" type="slidenum">
              <a:rPr lang="en-US" smtClean="0"/>
              <a:t>10</a:t>
            </a:fld>
            <a:endParaRPr lang="en-US"/>
          </a:p>
        </p:txBody>
      </p:sp>
    </p:spTree>
    <p:extLst>
      <p:ext uri="{BB962C8B-B14F-4D97-AF65-F5344CB8AC3E}">
        <p14:creationId xmlns:p14="http://schemas.microsoft.com/office/powerpoint/2010/main" val="19722523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47616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47616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499"/>
                                          </p:stCondLst>
                                        </p:cTn>
                                        <p:tgtEl>
                                          <p:spTgt spid="47616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47616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499"/>
                                          </p:stCondLst>
                                        </p:cTn>
                                        <p:tgtEl>
                                          <p:spTgt spid="47616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499"/>
                                          </p:stCondLst>
                                        </p:cTn>
                                        <p:tgtEl>
                                          <p:spTgt spid="47616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6169"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Moore’s Law</a:t>
            </a:r>
            <a:endParaRPr lang="en-US" dirty="0"/>
          </a:p>
        </p:txBody>
      </p:sp>
      <p:sp>
        <p:nvSpPr>
          <p:cNvPr id="3" name="Content Placeholder 2"/>
          <p:cNvSpPr>
            <a:spLocks noGrp="1"/>
          </p:cNvSpPr>
          <p:nvPr>
            <p:ph idx="1"/>
          </p:nvPr>
        </p:nvSpPr>
        <p:spPr/>
        <p:txBody>
          <a:bodyPr/>
          <a:lstStyle/>
          <a:p>
            <a:r>
              <a:rPr lang="en-US" dirty="0" smtClean="0"/>
              <a:t>Transistors double every year</a:t>
            </a:r>
          </a:p>
          <a:p>
            <a:pPr lvl="1"/>
            <a:r>
              <a:rPr lang="en-US" dirty="0" smtClean="0"/>
              <a:t>Revised to every two years</a:t>
            </a:r>
          </a:p>
          <a:p>
            <a:pPr lvl="1"/>
            <a:r>
              <a:rPr lang="en-US" dirty="0" smtClean="0"/>
              <a:t>Sometimes revised to performance instead of transistors</a:t>
            </a:r>
            <a:endParaRPr lang="en-US" dirty="0"/>
          </a:p>
        </p:txBody>
      </p:sp>
      <p:graphicFrame>
        <p:nvGraphicFramePr>
          <p:cNvPr id="4" name="Object 2"/>
          <p:cNvGraphicFramePr>
            <a:graphicFrameLocks noChangeAspect="1"/>
          </p:cNvGraphicFramePr>
          <p:nvPr>
            <p:extLst>
              <p:ext uri="{D42A27DB-BD31-4B8C-83A1-F6EECF244321}">
                <p14:modId xmlns:p14="http://schemas.microsoft.com/office/powerpoint/2010/main" val="1397716694"/>
              </p:ext>
            </p:extLst>
          </p:nvPr>
        </p:nvGraphicFramePr>
        <p:xfrm>
          <a:off x="457200" y="3733800"/>
          <a:ext cx="3508884" cy="2438400"/>
        </p:xfrm>
        <a:graphic>
          <a:graphicData uri="http://schemas.openxmlformats.org/presentationml/2006/ole">
            <mc:AlternateContent xmlns:mc="http://schemas.openxmlformats.org/markup-compatibility/2006">
              <mc:Choice xmlns:v="urn:schemas-microsoft-com:vml" Requires="v">
                <p:oleObj spid="_x0000_s65554" name="Document" r:id="rId4" imgW="3403600" imgH="2108200" progId="Word.Document.8">
                  <p:embed/>
                </p:oleObj>
              </mc:Choice>
              <mc:Fallback>
                <p:oleObj name="Document" r:id="rId4" imgW="3403600" imgH="2108200" progId="Word.Document.8">
                  <p:embed/>
                  <p:pic>
                    <p:nvPicPr>
                      <p:cNvPr id="0" name=""/>
                      <p:cNvPicPr>
                        <a:picLocks noChangeAspect="1" noChangeArrowheads="1"/>
                      </p:cNvPicPr>
                      <p:nvPr/>
                    </p:nvPicPr>
                    <p:blipFill>
                      <a:blip r:embed="rId5"/>
                      <a:srcRect/>
                      <a:stretch>
                        <a:fillRect/>
                      </a:stretch>
                    </p:blipFill>
                    <p:spPr bwMode="auto">
                      <a:xfrm>
                        <a:off x="457200" y="3733800"/>
                        <a:ext cx="3508884" cy="2438400"/>
                      </a:xfrm>
                      <a:prstGeom prst="rect">
                        <a:avLst/>
                      </a:prstGeom>
                      <a:noFill/>
                      <a:ln>
                        <a:noFill/>
                      </a:ln>
                      <a:effectLst/>
                      <a:extLst/>
                    </p:spPr>
                  </p:pic>
                </p:oleObj>
              </mc:Fallback>
            </mc:AlternateContent>
          </a:graphicData>
        </a:graphic>
      </p:graphicFrame>
      <p:sp>
        <p:nvSpPr>
          <p:cNvPr id="6" name="TextBox 5"/>
          <p:cNvSpPr txBox="1"/>
          <p:nvPr/>
        </p:nvSpPr>
        <p:spPr>
          <a:xfrm>
            <a:off x="5887139" y="6550223"/>
            <a:ext cx="1990286" cy="307777"/>
          </a:xfrm>
          <a:prstGeom prst="rect">
            <a:avLst/>
          </a:prstGeom>
          <a:noFill/>
        </p:spPr>
        <p:txBody>
          <a:bodyPr wrap="none" rtlCol="0">
            <a:spAutoFit/>
          </a:bodyPr>
          <a:lstStyle/>
          <a:p>
            <a:pPr algn="ctr"/>
            <a:r>
              <a:rPr lang="en-US" sz="1400" dirty="0" smtClean="0">
                <a:solidFill>
                  <a:srgbClr val="7F7F7F"/>
                </a:solidFill>
                <a:latin typeface="+mn-lt"/>
              </a:rPr>
              <a:t>(</a:t>
            </a:r>
            <a:r>
              <a:rPr lang="en-US" sz="1400" dirty="0" err="1" smtClean="0">
                <a:solidFill>
                  <a:srgbClr val="7F7F7F"/>
                </a:solidFill>
                <a:latin typeface="+mn-lt"/>
              </a:rPr>
              <a:t>Wgsimon</a:t>
            </a:r>
            <a:r>
              <a:rPr lang="en-US" sz="1400" dirty="0" smtClean="0">
                <a:solidFill>
                  <a:srgbClr val="7F7F7F"/>
                </a:solidFill>
                <a:latin typeface="+mn-lt"/>
              </a:rPr>
              <a:t> - Wikipedia)</a:t>
            </a:r>
            <a:endParaRPr lang="en-US" sz="1400" dirty="0">
              <a:solidFill>
                <a:srgbClr val="7F7F7F"/>
              </a:solidFill>
              <a:latin typeface="+mn-lt"/>
            </a:endParaRPr>
          </a:p>
        </p:txBody>
      </p:sp>
      <p:sp>
        <p:nvSpPr>
          <p:cNvPr id="7" name="TextBox 6"/>
          <p:cNvSpPr txBox="1"/>
          <p:nvPr/>
        </p:nvSpPr>
        <p:spPr>
          <a:xfrm>
            <a:off x="1524000" y="6096000"/>
            <a:ext cx="1312203" cy="307777"/>
          </a:xfrm>
          <a:prstGeom prst="rect">
            <a:avLst/>
          </a:prstGeom>
          <a:noFill/>
        </p:spPr>
        <p:txBody>
          <a:bodyPr wrap="none" rtlCol="0">
            <a:spAutoFit/>
          </a:bodyPr>
          <a:lstStyle/>
          <a:p>
            <a:pPr algn="ctr"/>
            <a:r>
              <a:rPr lang="en-US" sz="1400" dirty="0" smtClean="0">
                <a:solidFill>
                  <a:srgbClr val="7F7F7F"/>
                </a:solidFill>
                <a:latin typeface="+mn-lt"/>
              </a:rPr>
              <a:t>(Source: Intel)</a:t>
            </a:r>
            <a:endParaRPr lang="en-US" sz="1400" dirty="0">
              <a:solidFill>
                <a:srgbClr val="7F7F7F"/>
              </a:solidFill>
              <a:latin typeface="+mn-lt"/>
            </a:endParaRPr>
          </a:p>
        </p:txBody>
      </p:sp>
      <p:pic>
        <p:nvPicPr>
          <p:cNvPr id="8" name="Picture 7"/>
          <p:cNvPicPr>
            <a:picLocks noChangeAspect="1"/>
          </p:cNvPicPr>
          <p:nvPr/>
        </p:nvPicPr>
        <p:blipFill rotWithShape="1">
          <a:blip r:embed="rId6"/>
          <a:srcRect t="10340"/>
          <a:stretch/>
        </p:blipFill>
        <p:spPr>
          <a:xfrm>
            <a:off x="4038600" y="2877080"/>
            <a:ext cx="4876800" cy="3930406"/>
          </a:xfrm>
          <a:prstGeom prst="rect">
            <a:avLst/>
          </a:prstGeom>
        </p:spPr>
      </p:pic>
      <p:sp>
        <p:nvSpPr>
          <p:cNvPr id="5" name="Slide Number Placeholder 4"/>
          <p:cNvSpPr>
            <a:spLocks noGrp="1"/>
          </p:cNvSpPr>
          <p:nvPr>
            <p:ph type="sldNum" sz="quarter" idx="10"/>
          </p:nvPr>
        </p:nvSpPr>
        <p:spPr/>
        <p:txBody>
          <a:bodyPr/>
          <a:lstStyle/>
          <a:p>
            <a:fld id="{E53C2017-23B9-694A-8C7B-5878B3F7B709}" type="slidenum">
              <a:rPr lang="en-US" smtClean="0"/>
              <a:t>2</a:t>
            </a:fld>
            <a:endParaRPr lang="en-US"/>
          </a:p>
        </p:txBody>
      </p:sp>
    </p:spTree>
    <p:extLst>
      <p:ext uri="{BB962C8B-B14F-4D97-AF65-F5344CB8AC3E}">
        <p14:creationId xmlns:p14="http://schemas.microsoft.com/office/powerpoint/2010/main" val="2119834139"/>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0021" name="Text Box 5"/>
          <p:cNvSpPr txBox="1">
            <a:spLocks noChangeArrowheads="1"/>
          </p:cNvSpPr>
          <p:nvPr/>
        </p:nvSpPr>
        <p:spPr bwMode="auto">
          <a:xfrm>
            <a:off x="304800" y="5791200"/>
            <a:ext cx="8610600" cy="701675"/>
          </a:xfrm>
          <a:prstGeom prst="rect">
            <a:avLst/>
          </a:prstGeom>
          <a:solidFill>
            <a:srgbClr val="FFFF66"/>
          </a:solidFill>
          <a:ln w="9525">
            <a:noFill/>
            <a:miter lim="800000"/>
            <a:headEnd/>
            <a:tailEnd/>
          </a:ln>
          <a:effectLst>
            <a:outerShdw blurRad="63500" dist="38099" dir="2700000" algn="ctr" rotWithShape="0">
              <a:schemeClr val="bg2">
                <a:alpha val="74998"/>
              </a:schemeClr>
            </a:outerShdw>
          </a:effectLst>
        </p:spPr>
        <p:txBody>
          <a:bodyPr>
            <a:prstTxWarp prst="textNoShape">
              <a:avLst/>
            </a:prstTxWarp>
            <a:spAutoFit/>
          </a:bodyPr>
          <a:lstStyle/>
          <a:p>
            <a:pPr algn="ctr">
              <a:defRPr/>
            </a:pPr>
            <a:r>
              <a:rPr lang="en-US" sz="2000" b="1"/>
              <a:t>Criteria of performance evaluation differs among users and designers</a:t>
            </a:r>
            <a:r>
              <a:rPr lang="en-US" b="1"/>
              <a:t> </a:t>
            </a:r>
            <a:endParaRPr lang="en-US" sz="1600"/>
          </a:p>
        </p:txBody>
      </p:sp>
      <p:sp>
        <p:nvSpPr>
          <p:cNvPr id="470026" name="Rectangle 10"/>
          <p:cNvSpPr>
            <a:spLocks noGrp="1" noChangeArrowheads="1"/>
          </p:cNvSpPr>
          <p:nvPr>
            <p:ph type="title"/>
          </p:nvPr>
        </p:nvSpPr>
        <p:spPr/>
        <p:txBody>
          <a:bodyPr/>
          <a:lstStyle/>
          <a:p>
            <a:pPr eaLnBrk="1" hangingPunct="1">
              <a:defRPr/>
            </a:pPr>
            <a:r>
              <a:rPr lang="en-US">
                <a:ea typeface="+mj-ea"/>
                <a:cs typeface="+mj-cs"/>
              </a:rPr>
              <a:t>Defining Performance</a:t>
            </a:r>
          </a:p>
        </p:txBody>
      </p:sp>
      <p:sp>
        <p:nvSpPr>
          <p:cNvPr id="27653" name="Rectangle 11"/>
          <p:cNvSpPr>
            <a:spLocks noGrp="1" noChangeArrowheads="1"/>
          </p:cNvSpPr>
          <p:nvPr>
            <p:ph type="body" sz="half" idx="1"/>
          </p:nvPr>
        </p:nvSpPr>
        <p:spPr/>
        <p:txBody>
          <a:bodyPr/>
          <a:lstStyle/>
          <a:p>
            <a:pPr eaLnBrk="1" hangingPunct="1">
              <a:lnSpc>
                <a:spcPct val="90000"/>
              </a:lnSpc>
            </a:pPr>
            <a:r>
              <a:rPr lang="en-US" sz="2400"/>
              <a:t>Performance means different things to different people, therefore its assessment is subtle</a:t>
            </a:r>
          </a:p>
          <a:p>
            <a:pPr eaLnBrk="1" hangingPunct="1">
              <a:lnSpc>
                <a:spcPct val="90000"/>
              </a:lnSpc>
              <a:buFontTx/>
              <a:buNone/>
            </a:pPr>
            <a:r>
              <a:rPr lang="en-US" sz="2400">
                <a:solidFill>
                  <a:schemeClr val="accent2"/>
                </a:solidFill>
              </a:rPr>
              <a:t>Analogy from the airlines industry:</a:t>
            </a:r>
            <a:r>
              <a:rPr lang="en-US" sz="2400"/>
              <a:t> </a:t>
            </a:r>
          </a:p>
          <a:p>
            <a:pPr eaLnBrk="1" hangingPunct="1">
              <a:lnSpc>
                <a:spcPct val="90000"/>
              </a:lnSpc>
            </a:pPr>
            <a:r>
              <a:rPr lang="en-US" sz="2400"/>
              <a:t>How to measure performance for an airplane?</a:t>
            </a:r>
          </a:p>
          <a:p>
            <a:pPr lvl="1" eaLnBrk="1" hangingPunct="1">
              <a:lnSpc>
                <a:spcPct val="90000"/>
              </a:lnSpc>
            </a:pPr>
            <a:r>
              <a:rPr lang="en-US" sz="2000"/>
              <a:t>Cruising speed 		(How fast it gets to the destination) </a:t>
            </a:r>
          </a:p>
          <a:p>
            <a:pPr lvl="1" eaLnBrk="1" hangingPunct="1">
              <a:lnSpc>
                <a:spcPct val="90000"/>
              </a:lnSpc>
            </a:pPr>
            <a:r>
              <a:rPr lang="en-US" sz="2000"/>
              <a:t>Flight range		(How far it can reach)</a:t>
            </a:r>
          </a:p>
          <a:p>
            <a:pPr lvl="1" eaLnBrk="1" hangingPunct="1">
              <a:lnSpc>
                <a:spcPct val="90000"/>
              </a:lnSpc>
            </a:pPr>
            <a:r>
              <a:rPr lang="en-US" sz="2000"/>
              <a:t>Passenger capacity	(How many passengers it can carry)</a:t>
            </a:r>
          </a:p>
        </p:txBody>
      </p:sp>
      <p:graphicFrame>
        <p:nvGraphicFramePr>
          <p:cNvPr id="27650" name="Object 2"/>
          <p:cNvGraphicFramePr>
            <a:graphicFrameLocks noGrp="1" noChangeAspect="1"/>
          </p:cNvGraphicFramePr>
          <p:nvPr>
            <p:ph sz="half" idx="2"/>
            <p:extLst>
              <p:ext uri="{D42A27DB-BD31-4B8C-83A1-F6EECF244321}">
                <p14:modId xmlns:p14="http://schemas.microsoft.com/office/powerpoint/2010/main" val="3219679503"/>
              </p:ext>
            </p:extLst>
          </p:nvPr>
        </p:nvGraphicFramePr>
        <p:xfrm>
          <a:off x="533401" y="4000500"/>
          <a:ext cx="7945953" cy="1461303"/>
        </p:xfrm>
        <a:graphic>
          <a:graphicData uri="http://schemas.openxmlformats.org/presentationml/2006/ole">
            <mc:AlternateContent xmlns:mc="http://schemas.openxmlformats.org/markup-compatibility/2006">
              <mc:Choice xmlns:v="urn:schemas-microsoft-com:vml" Requires="v">
                <p:oleObj spid="_x0000_s66578" name="Document" r:id="rId5" imgW="6306312" imgH="1159764" progId="Word.Document.8">
                  <p:embed/>
                </p:oleObj>
              </mc:Choice>
              <mc:Fallback>
                <p:oleObj name="Document" r:id="rId5" imgW="6306312" imgH="1159764" progId="Word.Document.8">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33401" y="4000500"/>
                        <a:ext cx="7945953" cy="146130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Slide Number Placeholder 1"/>
          <p:cNvSpPr>
            <a:spLocks noGrp="1"/>
          </p:cNvSpPr>
          <p:nvPr>
            <p:ph type="sldNum" sz="quarter" idx="10"/>
          </p:nvPr>
        </p:nvSpPr>
        <p:spPr/>
        <p:txBody>
          <a:bodyPr/>
          <a:lstStyle/>
          <a:p>
            <a:fld id="{E53C2017-23B9-694A-8C7B-5878B3F7B709}" type="slidenum">
              <a:rPr lang="en-US" smtClean="0"/>
              <a:t>3</a:t>
            </a:fld>
            <a:endParaRPr lang="en-US"/>
          </a:p>
        </p:txBody>
      </p:sp>
    </p:spTree>
    <p:extLst>
      <p:ext uri="{BB962C8B-B14F-4D97-AF65-F5344CB8AC3E}">
        <p14:creationId xmlns:p14="http://schemas.microsoft.com/office/powerpoint/2010/main" val="3217193015"/>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47" name="Rectangle 7"/>
          <p:cNvSpPr>
            <a:spLocks noGrp="1" noChangeArrowheads="1"/>
          </p:cNvSpPr>
          <p:nvPr>
            <p:ph type="title"/>
          </p:nvPr>
        </p:nvSpPr>
        <p:spPr/>
        <p:txBody>
          <a:bodyPr/>
          <a:lstStyle/>
          <a:p>
            <a:pPr eaLnBrk="1" hangingPunct="1">
              <a:defRPr/>
            </a:pPr>
            <a:r>
              <a:rPr lang="en-US">
                <a:ea typeface="+mj-ea"/>
                <a:cs typeface="+mj-cs"/>
              </a:rPr>
              <a:t>Performance Metrics</a:t>
            </a:r>
          </a:p>
        </p:txBody>
      </p:sp>
      <p:sp>
        <p:nvSpPr>
          <p:cNvPr id="29699" name="Rectangle 8"/>
          <p:cNvSpPr>
            <a:spLocks noGrp="1" noChangeArrowheads="1"/>
          </p:cNvSpPr>
          <p:nvPr>
            <p:ph idx="1"/>
          </p:nvPr>
        </p:nvSpPr>
        <p:spPr/>
        <p:txBody>
          <a:bodyPr/>
          <a:lstStyle/>
          <a:p>
            <a:pPr eaLnBrk="1" hangingPunct="1">
              <a:lnSpc>
                <a:spcPct val="90000"/>
              </a:lnSpc>
            </a:pPr>
            <a:r>
              <a:rPr lang="en-US" sz="2000" dirty="0"/>
              <a:t>Response (execution) time:</a:t>
            </a:r>
          </a:p>
          <a:p>
            <a:pPr lvl="1" eaLnBrk="1" hangingPunct="1">
              <a:lnSpc>
                <a:spcPct val="90000"/>
              </a:lnSpc>
            </a:pPr>
            <a:r>
              <a:rPr lang="en-US" sz="1800" dirty="0"/>
              <a:t>The time between the start and the completion of a task </a:t>
            </a:r>
          </a:p>
          <a:p>
            <a:pPr lvl="1" eaLnBrk="1" hangingPunct="1">
              <a:lnSpc>
                <a:spcPct val="90000"/>
              </a:lnSpc>
            </a:pPr>
            <a:r>
              <a:rPr lang="en-US" sz="1800" dirty="0"/>
              <a:t>Measures user perception of the system speed</a:t>
            </a:r>
          </a:p>
          <a:p>
            <a:pPr lvl="1" eaLnBrk="1" hangingPunct="1">
              <a:lnSpc>
                <a:spcPct val="90000"/>
              </a:lnSpc>
            </a:pPr>
            <a:r>
              <a:rPr lang="en-US" sz="1800" dirty="0"/>
              <a:t>Common in reactive and time critical </a:t>
            </a:r>
            <a:r>
              <a:rPr lang="en-US" sz="1800" dirty="0" smtClean="0"/>
              <a:t>systems</a:t>
            </a:r>
            <a:endParaRPr lang="en-US" sz="1800" dirty="0"/>
          </a:p>
          <a:p>
            <a:pPr lvl="1" eaLnBrk="1" hangingPunct="1">
              <a:lnSpc>
                <a:spcPct val="90000"/>
              </a:lnSpc>
            </a:pPr>
            <a:r>
              <a:rPr lang="en-US" sz="1800" dirty="0" smtClean="0"/>
              <a:t>Single</a:t>
            </a:r>
            <a:r>
              <a:rPr lang="en-US" sz="1800" dirty="0"/>
              <a:t>-user </a:t>
            </a:r>
            <a:r>
              <a:rPr lang="en-US" sz="1800" dirty="0" smtClean="0"/>
              <a:t>computer</a:t>
            </a:r>
            <a:endParaRPr lang="en-US" sz="2000" dirty="0"/>
          </a:p>
          <a:p>
            <a:pPr eaLnBrk="1" hangingPunct="1">
              <a:lnSpc>
                <a:spcPct val="90000"/>
              </a:lnSpc>
            </a:pPr>
            <a:r>
              <a:rPr lang="en-US" sz="2000" dirty="0"/>
              <a:t>Throughput:</a:t>
            </a:r>
            <a:endParaRPr lang="en-US" sz="2400" dirty="0"/>
          </a:p>
          <a:p>
            <a:pPr lvl="1" eaLnBrk="1" hangingPunct="1">
              <a:lnSpc>
                <a:spcPct val="90000"/>
              </a:lnSpc>
            </a:pPr>
            <a:r>
              <a:rPr lang="en-US" sz="1800" dirty="0"/>
              <a:t>The total number of tasks done in a given time</a:t>
            </a:r>
          </a:p>
          <a:p>
            <a:pPr lvl="1" eaLnBrk="1" hangingPunct="1">
              <a:lnSpc>
                <a:spcPct val="90000"/>
              </a:lnSpc>
            </a:pPr>
            <a:r>
              <a:rPr lang="en-US" sz="1800" dirty="0" smtClean="0"/>
              <a:t>Relevant </a:t>
            </a:r>
            <a:r>
              <a:rPr lang="en-US" sz="1800" dirty="0"/>
              <a:t>to batch processing (billing, credit card processing</a:t>
            </a:r>
            <a:r>
              <a:rPr lang="en-US" sz="1800" dirty="0" smtClean="0"/>
              <a:t>)</a:t>
            </a:r>
          </a:p>
          <a:p>
            <a:pPr lvl="1" eaLnBrk="1" hangingPunct="1">
              <a:lnSpc>
                <a:spcPct val="90000"/>
              </a:lnSpc>
            </a:pPr>
            <a:r>
              <a:rPr lang="en-US" sz="1800" dirty="0" smtClean="0"/>
              <a:t>Also many-user services (web servers)</a:t>
            </a:r>
          </a:p>
          <a:p>
            <a:pPr eaLnBrk="1" hangingPunct="1">
              <a:lnSpc>
                <a:spcPct val="90000"/>
              </a:lnSpc>
            </a:pPr>
            <a:r>
              <a:rPr lang="en-US" sz="2200" dirty="0" smtClean="0"/>
              <a:t>Power:</a:t>
            </a:r>
          </a:p>
          <a:p>
            <a:pPr lvl="1" eaLnBrk="1" hangingPunct="1">
              <a:lnSpc>
                <a:spcPct val="90000"/>
              </a:lnSpc>
            </a:pPr>
            <a:r>
              <a:rPr lang="en-US" sz="1800" dirty="0" smtClean="0"/>
              <a:t>Power consumed or battery life</a:t>
            </a:r>
          </a:p>
          <a:p>
            <a:pPr lvl="1" eaLnBrk="1" hangingPunct="1">
              <a:lnSpc>
                <a:spcPct val="90000"/>
              </a:lnSpc>
            </a:pPr>
            <a:r>
              <a:rPr lang="en-US" sz="1800" dirty="0" smtClean="0"/>
              <a:t>Especially relevant for mobile</a:t>
            </a:r>
          </a:p>
        </p:txBody>
      </p:sp>
      <p:sp>
        <p:nvSpPr>
          <p:cNvPr id="2" name="Slide Number Placeholder 1"/>
          <p:cNvSpPr>
            <a:spLocks noGrp="1"/>
          </p:cNvSpPr>
          <p:nvPr>
            <p:ph type="sldNum" sz="quarter" idx="10"/>
          </p:nvPr>
        </p:nvSpPr>
        <p:spPr/>
        <p:txBody>
          <a:bodyPr/>
          <a:lstStyle/>
          <a:p>
            <a:fld id="{E53C2017-23B9-694A-8C7B-5878B3F7B709}" type="slidenum">
              <a:rPr lang="en-US" smtClean="0"/>
              <a:t>4</a:t>
            </a:fld>
            <a:endParaRPr lang="en-US"/>
          </a:p>
        </p:txBody>
      </p:sp>
    </p:spTree>
    <p:extLst>
      <p:ext uri="{BB962C8B-B14F-4D97-AF65-F5344CB8AC3E}">
        <p14:creationId xmlns:p14="http://schemas.microsoft.com/office/powerpoint/2010/main" val="3137246529"/>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9699">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9699">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9699">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9699">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9699">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9699">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9699">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9699">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9699">
                                            <p:txEl>
                                              <p:pRg st="8" end="8"/>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9699">
                                            <p:txEl>
                                              <p:pRg st="9" end="9"/>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9699">
                                            <p:txEl>
                                              <p:pRg st="10" end="10"/>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9699">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9"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1746" name="Object 2"/>
          <p:cNvGraphicFramePr>
            <a:graphicFrameLocks noChangeAspect="1"/>
          </p:cNvGraphicFramePr>
          <p:nvPr/>
        </p:nvGraphicFramePr>
        <p:xfrm>
          <a:off x="1614488" y="2514600"/>
          <a:ext cx="4846637" cy="920750"/>
        </p:xfrm>
        <a:graphic>
          <a:graphicData uri="http://schemas.openxmlformats.org/presentationml/2006/ole">
            <mc:AlternateContent xmlns:mc="http://schemas.openxmlformats.org/markup-compatibility/2006">
              <mc:Choice xmlns:v="urn:schemas-microsoft-com:vml" Requires="v">
                <p:oleObj spid="_x0000_s67602" name="Equation" r:id="rId4" imgW="2070100" imgH="393700" progId="Equation.3">
                  <p:embed/>
                </p:oleObj>
              </mc:Choice>
              <mc:Fallback>
                <p:oleObj name="Equation" r:id="rId4" imgW="2070100" imgH="39370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14488" y="2514600"/>
                        <a:ext cx="4846637" cy="920750"/>
                      </a:xfrm>
                      <a:prstGeom prst="rect">
                        <a:avLst/>
                      </a:prstGeom>
                      <a:solidFill>
                        <a:srgbClr val="FFFF66"/>
                      </a:solidFill>
                      <a:ln>
                        <a:noFill/>
                      </a:ln>
                      <a:effectLst>
                        <a:outerShdw blurRad="63500" dist="38099" dir="2700000" algn="ctr" rotWithShape="0">
                          <a:schemeClr val="bg2">
                            <a:alpha val="74998"/>
                          </a:schemeClr>
                        </a:outerShdw>
                      </a:effectLst>
                      <a:extLs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473103" name="Rectangle 15"/>
          <p:cNvSpPr>
            <a:spLocks noGrp="1" noChangeArrowheads="1"/>
          </p:cNvSpPr>
          <p:nvPr>
            <p:ph type="title"/>
          </p:nvPr>
        </p:nvSpPr>
        <p:spPr/>
        <p:txBody>
          <a:bodyPr/>
          <a:lstStyle/>
          <a:p>
            <a:pPr eaLnBrk="1" hangingPunct="1">
              <a:defRPr/>
            </a:pPr>
            <a:r>
              <a:rPr lang="en-US">
                <a:ea typeface="+mj-ea"/>
                <a:cs typeface="+mj-cs"/>
              </a:rPr>
              <a:t>Response-time Metric</a:t>
            </a:r>
          </a:p>
        </p:txBody>
      </p:sp>
      <p:sp>
        <p:nvSpPr>
          <p:cNvPr id="31748" name="Rectangle 16"/>
          <p:cNvSpPr>
            <a:spLocks noGrp="1" noChangeArrowheads="1"/>
          </p:cNvSpPr>
          <p:nvPr>
            <p:ph type="body" idx="1"/>
          </p:nvPr>
        </p:nvSpPr>
        <p:spPr/>
        <p:txBody>
          <a:bodyPr/>
          <a:lstStyle/>
          <a:p>
            <a:pPr eaLnBrk="1" hangingPunct="1"/>
            <a:r>
              <a:rPr lang="en-US"/>
              <a:t>Maximizing performance means minimizing response (execution) time</a:t>
            </a:r>
          </a:p>
        </p:txBody>
      </p:sp>
      <p:sp>
        <p:nvSpPr>
          <p:cNvPr id="2" name="Slide Number Placeholder 1"/>
          <p:cNvSpPr>
            <a:spLocks noGrp="1"/>
          </p:cNvSpPr>
          <p:nvPr>
            <p:ph type="sldNum" sz="quarter" idx="10"/>
          </p:nvPr>
        </p:nvSpPr>
        <p:spPr/>
        <p:txBody>
          <a:bodyPr/>
          <a:lstStyle/>
          <a:p>
            <a:fld id="{E53C2017-23B9-694A-8C7B-5878B3F7B709}" type="slidenum">
              <a:rPr lang="en-US" smtClean="0"/>
              <a:t>5</a:t>
            </a:fld>
            <a:endParaRPr lang="en-US"/>
          </a:p>
        </p:txBody>
      </p:sp>
    </p:spTree>
    <p:extLst>
      <p:ext uri="{BB962C8B-B14F-4D97-AF65-F5344CB8AC3E}">
        <p14:creationId xmlns:p14="http://schemas.microsoft.com/office/powerpoint/2010/main" val="478291755"/>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3794" name="Object 2"/>
          <p:cNvGraphicFramePr>
            <a:graphicFrameLocks noChangeAspect="1"/>
          </p:cNvGraphicFramePr>
          <p:nvPr/>
        </p:nvGraphicFramePr>
        <p:xfrm>
          <a:off x="1782763" y="1219200"/>
          <a:ext cx="4846637" cy="920750"/>
        </p:xfrm>
        <a:graphic>
          <a:graphicData uri="http://schemas.openxmlformats.org/presentationml/2006/ole">
            <mc:AlternateContent xmlns:mc="http://schemas.openxmlformats.org/markup-compatibility/2006">
              <mc:Choice xmlns:v="urn:schemas-microsoft-com:vml" Requires="v">
                <p:oleObj spid="_x0000_s68636" name="Equation" r:id="rId4" imgW="2070100" imgH="393700" progId="Equation.3">
                  <p:embed/>
                </p:oleObj>
              </mc:Choice>
              <mc:Fallback>
                <p:oleObj name="Equation" r:id="rId4" imgW="2070100" imgH="39370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82763" y="1219200"/>
                        <a:ext cx="4846637" cy="920750"/>
                      </a:xfrm>
                      <a:prstGeom prst="rect">
                        <a:avLst/>
                      </a:prstGeom>
                      <a:solidFill>
                        <a:srgbClr val="FFFF66"/>
                      </a:solidFill>
                      <a:ln>
                        <a:noFill/>
                      </a:ln>
                      <a:effectLst>
                        <a:outerShdw blurRad="63500" dist="38099" dir="2700000" algn="ctr" rotWithShape="0">
                          <a:schemeClr val="bg2">
                            <a:alpha val="74998"/>
                          </a:schemeClr>
                        </a:outerShdw>
                      </a:effectLst>
                      <a:extLs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33795" name="Object 3"/>
          <p:cNvGraphicFramePr>
            <a:graphicFrameLocks noChangeAspect="1"/>
          </p:cNvGraphicFramePr>
          <p:nvPr/>
        </p:nvGraphicFramePr>
        <p:xfrm>
          <a:off x="533400" y="4875213"/>
          <a:ext cx="7716838" cy="992187"/>
        </p:xfrm>
        <a:graphic>
          <a:graphicData uri="http://schemas.openxmlformats.org/presentationml/2006/ole">
            <mc:AlternateContent xmlns:mc="http://schemas.openxmlformats.org/markup-compatibility/2006">
              <mc:Choice xmlns:v="urn:schemas-microsoft-com:vml" Requires="v">
                <p:oleObj spid="_x0000_s68637" name="Equation" r:id="rId6" imgW="3556000" imgH="457200" progId="Equation.3">
                  <p:embed/>
                </p:oleObj>
              </mc:Choice>
              <mc:Fallback>
                <p:oleObj name="Equation" r:id="rId6" imgW="3556000" imgH="457200"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33400" y="4875213"/>
                        <a:ext cx="7716838" cy="992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sp>
        <p:nvSpPr>
          <p:cNvPr id="508933" name="Rectangle 1029"/>
          <p:cNvSpPr>
            <a:spLocks noGrp="1" noChangeArrowheads="1"/>
          </p:cNvSpPr>
          <p:nvPr>
            <p:ph type="title"/>
          </p:nvPr>
        </p:nvSpPr>
        <p:spPr/>
        <p:txBody>
          <a:bodyPr/>
          <a:lstStyle/>
          <a:p>
            <a:pPr eaLnBrk="1" hangingPunct="1">
              <a:defRPr/>
            </a:pPr>
            <a:r>
              <a:rPr lang="en-US">
                <a:ea typeface="+mj-ea"/>
                <a:cs typeface="+mj-cs"/>
              </a:rPr>
              <a:t>Response-time Metric</a:t>
            </a:r>
          </a:p>
        </p:txBody>
      </p:sp>
      <p:sp>
        <p:nvSpPr>
          <p:cNvPr id="33797" name="Rectangle 1030"/>
          <p:cNvSpPr>
            <a:spLocks noGrp="1" noChangeArrowheads="1"/>
          </p:cNvSpPr>
          <p:nvPr>
            <p:ph type="body" idx="1"/>
          </p:nvPr>
        </p:nvSpPr>
        <p:spPr>
          <a:xfrm>
            <a:off x="533400" y="2286000"/>
            <a:ext cx="7924800" cy="4267200"/>
          </a:xfrm>
        </p:spPr>
        <p:txBody>
          <a:bodyPr/>
          <a:lstStyle/>
          <a:p>
            <a:pPr eaLnBrk="1" hangingPunct="1"/>
            <a:r>
              <a:rPr lang="en-US"/>
              <a:t>Performance of Processor P1 is better than P2  if</a:t>
            </a:r>
          </a:p>
          <a:p>
            <a:pPr lvl="1" eaLnBrk="1" hangingPunct="1"/>
            <a:r>
              <a:rPr lang="en-US" b="1">
                <a:solidFill>
                  <a:schemeClr val="accent2"/>
                </a:solidFill>
              </a:rPr>
              <a:t>For a given work load L</a:t>
            </a:r>
            <a:endParaRPr lang="en-US" b="1"/>
          </a:p>
          <a:p>
            <a:pPr lvl="1" eaLnBrk="1" hangingPunct="1"/>
            <a:r>
              <a:rPr lang="en-US"/>
              <a:t>P1 takes less time to execute L than P2</a:t>
            </a:r>
          </a:p>
        </p:txBody>
      </p:sp>
      <p:sp>
        <p:nvSpPr>
          <p:cNvPr id="2" name="Slide Number Placeholder 1"/>
          <p:cNvSpPr>
            <a:spLocks noGrp="1"/>
          </p:cNvSpPr>
          <p:nvPr>
            <p:ph type="sldNum" sz="quarter" idx="10"/>
          </p:nvPr>
        </p:nvSpPr>
        <p:spPr/>
        <p:txBody>
          <a:bodyPr/>
          <a:lstStyle/>
          <a:p>
            <a:fld id="{E53C2017-23B9-694A-8C7B-5878B3F7B709}" type="slidenum">
              <a:rPr lang="en-US" smtClean="0"/>
              <a:t>6</a:t>
            </a:fld>
            <a:endParaRPr lang="en-US"/>
          </a:p>
        </p:txBody>
      </p:sp>
    </p:spTree>
    <p:extLst>
      <p:ext uri="{BB962C8B-B14F-4D97-AF65-F5344CB8AC3E}">
        <p14:creationId xmlns:p14="http://schemas.microsoft.com/office/powerpoint/2010/main" val="276441621"/>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5842" name="Object 2"/>
          <p:cNvGraphicFramePr>
            <a:graphicFrameLocks noChangeAspect="1"/>
          </p:cNvGraphicFramePr>
          <p:nvPr/>
        </p:nvGraphicFramePr>
        <p:xfrm>
          <a:off x="1782763" y="1219200"/>
          <a:ext cx="4846637" cy="920750"/>
        </p:xfrm>
        <a:graphic>
          <a:graphicData uri="http://schemas.openxmlformats.org/presentationml/2006/ole">
            <mc:AlternateContent xmlns:mc="http://schemas.openxmlformats.org/markup-compatibility/2006">
              <mc:Choice xmlns:v="urn:schemas-microsoft-com:vml" Requires="v">
                <p:oleObj spid="_x0000_s69660" name="Equation" r:id="rId4" imgW="2070100" imgH="393700" progId="Equation.3">
                  <p:embed/>
                </p:oleObj>
              </mc:Choice>
              <mc:Fallback>
                <p:oleObj name="Equation" r:id="rId4" imgW="2070100" imgH="39370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82763" y="1219200"/>
                        <a:ext cx="4846637" cy="920750"/>
                      </a:xfrm>
                      <a:prstGeom prst="rect">
                        <a:avLst/>
                      </a:prstGeom>
                      <a:solidFill>
                        <a:srgbClr val="FFFF66"/>
                      </a:solidFill>
                      <a:ln>
                        <a:noFill/>
                      </a:ln>
                      <a:effectLst>
                        <a:outerShdw blurRad="63500" dist="38099" dir="2700000" algn="ctr" rotWithShape="0">
                          <a:schemeClr val="bg2">
                            <a:alpha val="74998"/>
                          </a:schemeClr>
                        </a:outerShdw>
                      </a:effectLst>
                      <a:extLs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35843" name="Object 3"/>
          <p:cNvGraphicFramePr>
            <a:graphicFrameLocks noChangeAspect="1"/>
          </p:cNvGraphicFramePr>
          <p:nvPr>
            <p:extLst>
              <p:ext uri="{D42A27DB-BD31-4B8C-83A1-F6EECF244321}">
                <p14:modId xmlns:p14="http://schemas.microsoft.com/office/powerpoint/2010/main" val="296933594"/>
              </p:ext>
            </p:extLst>
          </p:nvPr>
        </p:nvGraphicFramePr>
        <p:xfrm>
          <a:off x="622300" y="4572000"/>
          <a:ext cx="7824788" cy="974725"/>
        </p:xfrm>
        <a:graphic>
          <a:graphicData uri="http://schemas.openxmlformats.org/presentationml/2006/ole">
            <mc:AlternateContent xmlns:mc="http://schemas.openxmlformats.org/markup-compatibility/2006">
              <mc:Choice xmlns:v="urn:schemas-microsoft-com:vml" Requires="v">
                <p:oleObj spid="_x0000_s69661" name="Equation" r:id="rId6" imgW="3784600" imgH="469900" progId="Equation.3">
                  <p:embed/>
                </p:oleObj>
              </mc:Choice>
              <mc:Fallback>
                <p:oleObj name="Equation" r:id="rId6" imgW="3784600" imgH="469900" progId="Equation.3">
                  <p:embed/>
                  <p:pic>
                    <p:nvPicPr>
                      <p:cNvPr id="0" name=""/>
                      <p:cNvPicPr>
                        <a:picLocks noChangeAspect="1" noChangeArrowheads="1"/>
                      </p:cNvPicPr>
                      <p:nvPr/>
                    </p:nvPicPr>
                    <p:blipFill>
                      <a:blip r:embed="rId7"/>
                      <a:srcRect/>
                      <a:stretch>
                        <a:fillRect/>
                      </a:stretch>
                    </p:blipFill>
                    <p:spPr bwMode="auto">
                      <a:xfrm>
                        <a:off x="622300" y="4572000"/>
                        <a:ext cx="7824788" cy="974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sp>
        <p:nvSpPr>
          <p:cNvPr id="506885" name="Rectangle 1029"/>
          <p:cNvSpPr>
            <a:spLocks noGrp="1" noChangeArrowheads="1"/>
          </p:cNvSpPr>
          <p:nvPr>
            <p:ph type="title"/>
          </p:nvPr>
        </p:nvSpPr>
        <p:spPr/>
        <p:txBody>
          <a:bodyPr/>
          <a:lstStyle/>
          <a:p>
            <a:pPr eaLnBrk="1" hangingPunct="1">
              <a:defRPr/>
            </a:pPr>
            <a:r>
              <a:rPr lang="en-US">
                <a:ea typeface="+mj-ea"/>
                <a:cs typeface="+mj-cs"/>
              </a:rPr>
              <a:t>Response-time Metric</a:t>
            </a:r>
          </a:p>
        </p:txBody>
      </p:sp>
      <p:sp>
        <p:nvSpPr>
          <p:cNvPr id="35845" name="Rectangle 1030"/>
          <p:cNvSpPr>
            <a:spLocks noGrp="1" noChangeArrowheads="1"/>
          </p:cNvSpPr>
          <p:nvPr>
            <p:ph type="body" idx="1"/>
          </p:nvPr>
        </p:nvSpPr>
        <p:spPr>
          <a:xfrm>
            <a:off x="533400" y="2209800"/>
            <a:ext cx="7924800" cy="4343400"/>
          </a:xfrm>
        </p:spPr>
        <p:txBody>
          <a:bodyPr/>
          <a:lstStyle/>
          <a:p>
            <a:pPr eaLnBrk="1" hangingPunct="1"/>
            <a:r>
              <a:rPr lang="en-US" dirty="0"/>
              <a:t>Relative performance captures the performance ratio</a:t>
            </a:r>
          </a:p>
          <a:p>
            <a:pPr lvl="1" eaLnBrk="1" hangingPunct="1"/>
            <a:r>
              <a:rPr lang="en-US" dirty="0"/>
              <a:t>For the same work load</a:t>
            </a:r>
          </a:p>
        </p:txBody>
      </p:sp>
      <p:sp>
        <p:nvSpPr>
          <p:cNvPr id="2" name="Slide Number Placeholder 1"/>
          <p:cNvSpPr>
            <a:spLocks noGrp="1"/>
          </p:cNvSpPr>
          <p:nvPr>
            <p:ph type="sldNum" sz="quarter" idx="10"/>
          </p:nvPr>
        </p:nvSpPr>
        <p:spPr/>
        <p:txBody>
          <a:bodyPr/>
          <a:lstStyle/>
          <a:p>
            <a:fld id="{E53C2017-23B9-694A-8C7B-5878B3F7B709}" type="slidenum">
              <a:rPr lang="en-US" smtClean="0"/>
              <a:t>7</a:t>
            </a:fld>
            <a:endParaRPr lang="en-US"/>
          </a:p>
        </p:txBody>
      </p:sp>
    </p:spTree>
    <p:extLst>
      <p:ext uri="{BB962C8B-B14F-4D97-AF65-F5344CB8AC3E}">
        <p14:creationId xmlns:p14="http://schemas.microsoft.com/office/powerpoint/2010/main" val="182979369"/>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bwMode="auto">
          <a:xfrm>
            <a:off x="1371600" y="2971800"/>
            <a:ext cx="6477000" cy="1295400"/>
          </a:xfrm>
          <a:prstGeom prst="rect">
            <a:avLst/>
          </a:prstGeom>
          <a:solidFill>
            <a:schemeClr val="bg1">
              <a:lumMod val="7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ndParaRPr>
          </a:p>
        </p:txBody>
      </p:sp>
      <p:sp>
        <p:nvSpPr>
          <p:cNvPr id="475146" name="Rectangle 10"/>
          <p:cNvSpPr>
            <a:spLocks noGrp="1" noChangeArrowheads="1"/>
          </p:cNvSpPr>
          <p:nvPr>
            <p:ph type="title"/>
          </p:nvPr>
        </p:nvSpPr>
        <p:spPr/>
        <p:txBody>
          <a:bodyPr/>
          <a:lstStyle/>
          <a:p>
            <a:pPr eaLnBrk="1" hangingPunct="1">
              <a:defRPr/>
            </a:pPr>
            <a:r>
              <a:rPr lang="en-US">
                <a:ea typeface="+mj-ea"/>
                <a:cs typeface="+mj-cs"/>
              </a:rPr>
              <a:t>Designer’s Performance Metrics</a:t>
            </a:r>
          </a:p>
        </p:txBody>
      </p:sp>
      <p:sp>
        <p:nvSpPr>
          <p:cNvPr id="37892" name="Rectangle 11"/>
          <p:cNvSpPr>
            <a:spLocks noGrp="1" noChangeArrowheads="1"/>
          </p:cNvSpPr>
          <p:nvPr>
            <p:ph type="body" idx="1"/>
          </p:nvPr>
        </p:nvSpPr>
        <p:spPr/>
        <p:txBody>
          <a:bodyPr/>
          <a:lstStyle/>
          <a:p>
            <a:pPr eaLnBrk="1" hangingPunct="1">
              <a:lnSpc>
                <a:spcPct val="90000"/>
              </a:lnSpc>
            </a:pPr>
            <a:r>
              <a:rPr lang="en-US" sz="2800" dirty="0"/>
              <a:t>Users and designers measure performance using different metrics</a:t>
            </a:r>
          </a:p>
          <a:p>
            <a:pPr lvl="1" eaLnBrk="1" hangingPunct="1">
              <a:lnSpc>
                <a:spcPct val="90000"/>
              </a:lnSpc>
            </a:pPr>
            <a:r>
              <a:rPr lang="en-US" sz="2400" dirty="0"/>
              <a:t>Users: quotable metrics (GHz)</a:t>
            </a:r>
          </a:p>
          <a:p>
            <a:pPr lvl="1" eaLnBrk="1" hangingPunct="1">
              <a:lnSpc>
                <a:spcPct val="90000"/>
              </a:lnSpc>
            </a:pPr>
            <a:r>
              <a:rPr lang="en-US" sz="2400" dirty="0"/>
              <a:t>Designers: program execution</a:t>
            </a:r>
          </a:p>
          <a:p>
            <a:pPr eaLnBrk="1" hangingPunct="1">
              <a:lnSpc>
                <a:spcPct val="90000"/>
              </a:lnSpc>
              <a:spcBef>
                <a:spcPts val="11500"/>
              </a:spcBef>
            </a:pPr>
            <a:r>
              <a:rPr lang="en-US" sz="2800" dirty="0"/>
              <a:t>Designer focuses on reducing the clock cycle time and the number of cycles per program</a:t>
            </a:r>
          </a:p>
          <a:p>
            <a:pPr eaLnBrk="1" hangingPunct="1">
              <a:lnSpc>
                <a:spcPct val="90000"/>
              </a:lnSpc>
            </a:pPr>
            <a:r>
              <a:rPr lang="en-US" sz="2800" dirty="0"/>
              <a:t>Many techniques to decrease the number of clock cycles also increase the clock cycle time or the average number of cycles per instruction (CPI)</a:t>
            </a:r>
          </a:p>
        </p:txBody>
      </p:sp>
      <p:sp>
        <p:nvSpPr>
          <p:cNvPr id="2" name="Slide Number Placeholder 1"/>
          <p:cNvSpPr>
            <a:spLocks noGrp="1"/>
          </p:cNvSpPr>
          <p:nvPr>
            <p:ph type="sldNum" sz="quarter" idx="10"/>
          </p:nvPr>
        </p:nvSpPr>
        <p:spPr/>
        <p:txBody>
          <a:bodyPr/>
          <a:lstStyle/>
          <a:p>
            <a:fld id="{E53C2017-23B9-694A-8C7B-5878B3F7B709}" type="slidenum">
              <a:rPr lang="en-US" smtClean="0"/>
              <a:t>8</a:t>
            </a:fld>
            <a:endParaRPr lang="en-US"/>
          </a:p>
        </p:txBody>
      </p:sp>
      <p:pic>
        <p:nvPicPr>
          <p:cNvPr id="3" name="Picture 2"/>
          <p:cNvPicPr>
            <a:picLocks noChangeAspect="1"/>
          </p:cNvPicPr>
          <p:nvPr/>
        </p:nvPicPr>
        <p:blipFill>
          <a:blip r:embed="rId3"/>
          <a:stretch>
            <a:fillRect/>
          </a:stretch>
        </p:blipFill>
        <p:spPr>
          <a:xfrm>
            <a:off x="1447800" y="3048000"/>
            <a:ext cx="6248400" cy="1168400"/>
          </a:xfrm>
          <a:prstGeom prst="rect">
            <a:avLst/>
          </a:prstGeom>
          <a:noFill/>
          <a:ln>
            <a:solidFill>
              <a:schemeClr val="bg1">
                <a:lumMod val="75000"/>
              </a:schemeClr>
            </a:solidFill>
          </a:ln>
        </p:spPr>
      </p:pic>
    </p:spTree>
    <p:extLst>
      <p:ext uri="{BB962C8B-B14F-4D97-AF65-F5344CB8AC3E}">
        <p14:creationId xmlns:p14="http://schemas.microsoft.com/office/powerpoint/2010/main" val="8911029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3" name="Text Box 3"/>
          <p:cNvSpPr txBox="1">
            <a:spLocks noChangeArrowheads="1"/>
          </p:cNvSpPr>
          <p:nvPr/>
        </p:nvSpPr>
        <p:spPr bwMode="auto">
          <a:xfrm>
            <a:off x="152400" y="1049338"/>
            <a:ext cx="8839200" cy="1465262"/>
          </a:xfrm>
          <a:prstGeom prst="rect">
            <a:avLst/>
          </a:prstGeom>
          <a:noFill/>
          <a:ln w="9525">
            <a:noFill/>
            <a:miter lim="800000"/>
            <a:headEnd/>
            <a:tailEnd/>
          </a:ln>
        </p:spPr>
        <p:txBody>
          <a:bodyPr>
            <a:prstTxWarp prst="textNoShape">
              <a:avLst/>
            </a:prstTxWarp>
            <a:spAutoFit/>
          </a:bodyPr>
          <a:lstStyle/>
          <a:p>
            <a:r>
              <a:rPr lang="en-US" sz="1800" i="1" dirty="0">
                <a:solidFill>
                  <a:srgbClr val="800000"/>
                </a:solidFill>
              </a:rPr>
              <a:t>A program runs in 10 seconds on a computer “A” with a </a:t>
            </a:r>
            <a:r>
              <a:rPr lang="en-US" sz="1800" i="1" dirty="0" smtClean="0">
                <a:solidFill>
                  <a:srgbClr val="800000"/>
                </a:solidFill>
              </a:rPr>
              <a:t>2 GHz </a:t>
            </a:r>
            <a:r>
              <a:rPr lang="en-US" sz="1800" i="1" dirty="0">
                <a:solidFill>
                  <a:srgbClr val="800000"/>
                </a:solidFill>
              </a:rPr>
              <a:t>clock. </a:t>
            </a:r>
          </a:p>
          <a:p>
            <a:r>
              <a:rPr lang="en-US" sz="1800" i="1" dirty="0">
                <a:solidFill>
                  <a:srgbClr val="800000"/>
                </a:solidFill>
              </a:rPr>
              <a:t>We desire a faster computer “B” that could run the program in 6 seconds. </a:t>
            </a:r>
          </a:p>
          <a:p>
            <a:r>
              <a:rPr lang="en-US" sz="1800" i="1" dirty="0">
                <a:solidFill>
                  <a:srgbClr val="800000"/>
                </a:solidFill>
              </a:rPr>
              <a:t>The designer has determined that a substantial increase in the clock speed is possible, however it would cause computer “B” to require 1.2 times as many clock cycles as computer “A”. What should be the clock rate of computer “B”?</a:t>
            </a:r>
            <a:endParaRPr lang="en-US" dirty="0">
              <a:solidFill>
                <a:srgbClr val="800000"/>
              </a:solidFill>
              <a:latin typeface="Times New Roman" charset="0"/>
            </a:endParaRPr>
          </a:p>
        </p:txBody>
      </p:sp>
      <p:sp>
        <p:nvSpPr>
          <p:cNvPr id="476172" name="Rectangle 12"/>
          <p:cNvSpPr>
            <a:spLocks noGrp="1" noChangeArrowheads="1"/>
          </p:cNvSpPr>
          <p:nvPr>
            <p:ph type="title"/>
          </p:nvPr>
        </p:nvSpPr>
        <p:spPr/>
        <p:txBody>
          <a:bodyPr/>
          <a:lstStyle/>
          <a:p>
            <a:pPr eaLnBrk="1" hangingPunct="1">
              <a:defRPr/>
            </a:pPr>
            <a:r>
              <a:rPr lang="en-US">
                <a:ea typeface="+mj-ea"/>
                <a:cs typeface="+mj-cs"/>
              </a:rPr>
              <a:t>Example</a:t>
            </a:r>
          </a:p>
        </p:txBody>
      </p:sp>
      <p:sp>
        <p:nvSpPr>
          <p:cNvPr id="2" name="Content Placeholder 1"/>
          <p:cNvSpPr>
            <a:spLocks noGrp="1"/>
          </p:cNvSpPr>
          <p:nvPr>
            <p:ph idx="1"/>
          </p:nvPr>
        </p:nvSpPr>
        <p:spPr>
          <a:xfrm>
            <a:off x="533400" y="2667000"/>
            <a:ext cx="7924800" cy="3886200"/>
          </a:xfrm>
        </p:spPr>
        <p:txBody>
          <a:bodyPr/>
          <a:lstStyle/>
          <a:p>
            <a:r>
              <a:rPr lang="en-US" dirty="0" smtClean="0"/>
              <a:t>Why would this happen?</a:t>
            </a:r>
          </a:p>
          <a:p>
            <a:pPr lvl="1"/>
            <a:r>
              <a:rPr lang="en-US" dirty="0" smtClean="0"/>
              <a:t>Maybe one operation takes one full clock cycle at 2 GHz (1/2 GHz = 0.5 ns)</a:t>
            </a:r>
          </a:p>
          <a:p>
            <a:pPr lvl="1"/>
            <a:r>
              <a:rPr lang="en-US" dirty="0" smtClean="0"/>
              <a:t>All the rest take less than one cycle</a:t>
            </a:r>
          </a:p>
          <a:p>
            <a:pPr lvl="1"/>
            <a:r>
              <a:rPr lang="en-US" dirty="0" smtClean="0"/>
              <a:t>Split this operation across multiple cycles</a:t>
            </a:r>
          </a:p>
          <a:p>
            <a:pPr lvl="1"/>
            <a:r>
              <a:rPr lang="en-US" dirty="0" smtClean="0"/>
              <a:t>Can now increase clock rate, but also increase total cycles</a:t>
            </a:r>
            <a:endParaRPr lang="en-US" dirty="0"/>
          </a:p>
        </p:txBody>
      </p:sp>
      <p:sp>
        <p:nvSpPr>
          <p:cNvPr id="3" name="Slide Number Placeholder 2"/>
          <p:cNvSpPr>
            <a:spLocks noGrp="1"/>
          </p:cNvSpPr>
          <p:nvPr>
            <p:ph type="sldNum" sz="quarter" idx="10"/>
          </p:nvPr>
        </p:nvSpPr>
        <p:spPr/>
        <p:txBody>
          <a:bodyPr/>
          <a:lstStyle/>
          <a:p>
            <a:fld id="{E53C2017-23B9-694A-8C7B-5878B3F7B709}" type="slidenum">
              <a:rPr lang="en-US" smtClean="0"/>
              <a:t>9</a:t>
            </a:fld>
            <a:endParaRPr lang="en-US"/>
          </a:p>
        </p:txBody>
      </p:sp>
    </p:spTree>
    <p:extLst>
      <p:ext uri="{BB962C8B-B14F-4D97-AF65-F5344CB8AC3E}">
        <p14:creationId xmlns:p14="http://schemas.microsoft.com/office/powerpoint/2010/main" val="34722373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theme/theme1.xml><?xml version="1.0" encoding="utf-8"?>
<a:theme xmlns:a="http://schemas.openxmlformats.org/drawingml/2006/main" name="UMBC">
  <a:themeElements>
    <a:clrScheme name="UMBC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fontScheme name="UMBC">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charset="0"/>
          </a:defRPr>
        </a:defPPr>
      </a:lstStyle>
    </a:lnDef>
  </a:objectDefaults>
  <a:extraClrSchemeLst>
    <a:extraClrScheme>
      <a:clrScheme name="UMBC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UMBC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UMBC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UMBC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UMBC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UMBC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UMBC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Macintosh HD:Applications:Microsoft Office X:Templates:My Templates:UMBC.pot</Template>
  <TotalTime>938</TotalTime>
  <Words>553</Words>
  <Application>Microsoft Macintosh PowerPoint</Application>
  <PresentationFormat>On-screen Show (4:3)</PresentationFormat>
  <Paragraphs>78</Paragraphs>
  <Slides>10</Slides>
  <Notes>9</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10</vt:i4>
      </vt:variant>
    </vt:vector>
  </HeadingPairs>
  <TitlesOfParts>
    <vt:vector size="13" baseType="lpstr">
      <vt:lpstr>UMBC</vt:lpstr>
      <vt:lpstr>Document</vt:lpstr>
      <vt:lpstr>Equation</vt:lpstr>
      <vt:lpstr>CMSC 611: Advanced Computer Architecture</vt:lpstr>
      <vt:lpstr>Moore’s Law</vt:lpstr>
      <vt:lpstr>Defining Performance</vt:lpstr>
      <vt:lpstr>Performance Metrics</vt:lpstr>
      <vt:lpstr>Response-time Metric</vt:lpstr>
      <vt:lpstr>Response-time Metric</vt:lpstr>
      <vt:lpstr>Response-time Metric</vt:lpstr>
      <vt:lpstr>Designer’s Performance Metrics</vt:lpstr>
      <vt:lpstr>Example</vt:lpstr>
      <vt:lpstr>Example</vt:lpstr>
    </vt:vector>
  </TitlesOfParts>
  <Company>˧怀쿘Ί뿿킀΂쿘˧뛼뿿큰</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CMSC 611: Advanced Computer Architecture</dc:title>
  <dc:creator>Marc Olano</dc:creator>
  <cp:lastModifiedBy>Marc Olano</cp:lastModifiedBy>
  <cp:revision>38</cp:revision>
  <cp:lastPrinted>2003-09-04T21:28:06Z</cp:lastPrinted>
  <dcterms:created xsi:type="dcterms:W3CDTF">2010-09-13T20:03:56Z</dcterms:created>
  <dcterms:modified xsi:type="dcterms:W3CDTF">2016-02-02T18:16:11Z</dcterms:modified>
</cp:coreProperties>
</file>