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9" r:id="rId5"/>
    <p:sldId id="260" r:id="rId6"/>
    <p:sldId id="261" r:id="rId7"/>
    <p:sldId id="264" r:id="rId8"/>
    <p:sldId id="265" r:id="rId9"/>
    <p:sldId id="275" r:id="rId10"/>
    <p:sldId id="267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8"/>
  </p:normalViewPr>
  <p:slideViewPr>
    <p:cSldViewPr snapToGrid="0" snapToObjects="1">
      <p:cViewPr varScale="1">
        <p:scale>
          <a:sx n="154" d="100"/>
          <a:sy n="154" d="100"/>
        </p:scale>
        <p:origin x="584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7E60-AD02-9B48-8AF9-4A4BBD5B61D6}" type="datetimeFigureOut">
              <a:rPr lang="en-US" smtClean="0"/>
              <a:pPr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 485 / CMSC 493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Game Project Class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Unity3D / Unreal Engine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 most popular (free) game engines:</a:t>
            </a:r>
          </a:p>
          <a:p>
            <a:pPr lvl="1"/>
            <a:r>
              <a:rPr lang="en-US" dirty="0"/>
              <a:t>Unity</a:t>
            </a:r>
          </a:p>
          <a:p>
            <a:pPr lvl="2"/>
            <a:r>
              <a:rPr lang="en-US" dirty="0"/>
              <a:t>Used primarily for indie and mobile games</a:t>
            </a:r>
          </a:p>
          <a:p>
            <a:pPr lvl="2"/>
            <a:r>
              <a:rPr lang="en-US" dirty="0"/>
              <a:t>Easier to learn, better support for 2D and mobile, C#</a:t>
            </a:r>
          </a:p>
          <a:p>
            <a:pPr lvl="1"/>
            <a:r>
              <a:rPr lang="en-US" dirty="0"/>
              <a:t>Unreal</a:t>
            </a:r>
          </a:p>
          <a:p>
            <a:pPr lvl="2"/>
            <a:r>
              <a:rPr lang="en-US" dirty="0"/>
              <a:t>Used for many AAA games</a:t>
            </a:r>
          </a:p>
          <a:p>
            <a:pPr lvl="2"/>
            <a:r>
              <a:rPr lang="en-US" dirty="0"/>
              <a:t>Better scaling, full engine code available, C++ and Blueprint</a:t>
            </a:r>
          </a:p>
          <a:p>
            <a:r>
              <a:rPr lang="en-US" b="1" dirty="0"/>
              <a:t>I’ll</a:t>
            </a:r>
            <a:r>
              <a:rPr lang="en-US" dirty="0"/>
              <a:t> select the tool I think will work best for you</a:t>
            </a:r>
          </a:p>
          <a:p>
            <a:pPr lvl="1"/>
            <a:r>
              <a:rPr lang="en-US" dirty="0"/>
              <a:t>Unless you have a compelling reason to use something else</a:t>
            </a:r>
          </a:p>
          <a:p>
            <a:pPr lvl="1"/>
            <a:r>
              <a:rPr lang="en-US" dirty="0"/>
              <a:t>And can convince me</a:t>
            </a:r>
          </a:p>
          <a:p>
            <a:pPr lvl="1"/>
            <a:r>
              <a:rPr lang="en-US" dirty="0"/>
              <a:t>(Unless you own the company, you don’t typically get to pick the tools)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external toolkits and code</a:t>
            </a:r>
          </a:p>
          <a:p>
            <a:pPr lvl="1"/>
            <a:r>
              <a:rPr lang="en-US" b="1" dirty="0"/>
              <a:t>If you have the rights</a:t>
            </a:r>
          </a:p>
          <a:p>
            <a:pPr lvl="1"/>
            <a:r>
              <a:rPr lang="en-US" b="1" dirty="0"/>
              <a:t>And you credit them</a:t>
            </a:r>
          </a:p>
          <a:p>
            <a:r>
              <a:rPr lang="en-US" dirty="0"/>
              <a:t>But you need to make your own game</a:t>
            </a:r>
          </a:p>
          <a:p>
            <a:pPr lvl="1"/>
            <a:r>
              <a:rPr lang="en-US" dirty="0"/>
              <a:t>The design must be yours</a:t>
            </a:r>
          </a:p>
          <a:p>
            <a:pPr lvl="1"/>
            <a:r>
              <a:rPr lang="en-US" dirty="0"/>
              <a:t>The art must be yours</a:t>
            </a:r>
          </a:p>
          <a:p>
            <a:pPr lvl="1"/>
            <a:r>
              <a:rPr lang="en-US" dirty="0"/>
              <a:t>The core game code must </a:t>
            </a:r>
            <a:r>
              <a:rPr lang="en-US"/>
              <a:t>be yours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game development experience</a:t>
            </a:r>
          </a:p>
          <a:p>
            <a:pPr lvl="1"/>
            <a:r>
              <a:rPr lang="en-US" dirty="0"/>
              <a:t>With team members who are not interchangeable</a:t>
            </a:r>
          </a:p>
          <a:p>
            <a:r>
              <a:rPr lang="en-US" dirty="0"/>
              <a:t>Adversity</a:t>
            </a:r>
          </a:p>
          <a:p>
            <a:pPr lvl="1"/>
            <a:r>
              <a:rPr lang="en-US" dirty="0"/>
              <a:t>Cancelled projects, reassignment</a:t>
            </a:r>
          </a:p>
          <a:p>
            <a:r>
              <a:rPr lang="en-US" dirty="0"/>
              <a:t>Success</a:t>
            </a:r>
          </a:p>
          <a:p>
            <a:pPr lvl="1"/>
            <a:r>
              <a:rPr lang="en-US" dirty="0"/>
              <a:t>Demo for professional game developers</a:t>
            </a:r>
          </a:p>
        </p:txBody>
      </p:sp>
    </p:spTree>
    <p:extLst>
      <p:ext uri="{BB962C8B-B14F-4D97-AF65-F5344CB8AC3E}">
        <p14:creationId xmlns:p14="http://schemas.microsoft.com/office/powerpoint/2010/main" val="58896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Marc Olano</a:t>
            </a:r>
          </a:p>
          <a:p>
            <a:r>
              <a:rPr lang="en-US" dirty="0"/>
              <a:t>BS EE, University of Illinois</a:t>
            </a:r>
          </a:p>
          <a:p>
            <a:pPr lvl="1"/>
            <a:r>
              <a:rPr lang="en-US" dirty="0"/>
              <a:t>Plus Visualization, Theatre Lighting Design</a:t>
            </a:r>
          </a:p>
          <a:p>
            <a:r>
              <a:rPr lang="en-US" dirty="0"/>
              <a:t>PhD CS, University of North Carolina</a:t>
            </a:r>
          </a:p>
          <a:p>
            <a:pPr lvl="1"/>
            <a:r>
              <a:rPr lang="en-US" dirty="0"/>
              <a:t>First graphics hardware shading</a:t>
            </a:r>
          </a:p>
          <a:p>
            <a:pPr lvl="1"/>
            <a:r>
              <a:rPr lang="en-US" dirty="0"/>
              <a:t>Normal maps, some ideas used on GPUs</a:t>
            </a:r>
          </a:p>
          <a:p>
            <a:r>
              <a:rPr lang="en-US" dirty="0"/>
              <a:t>4 years Silicon Graphics</a:t>
            </a:r>
          </a:p>
          <a:p>
            <a:pPr lvl="1"/>
            <a:r>
              <a:rPr lang="en-US" dirty="0"/>
              <a:t>Cramming shading into non-programmable hardware</a:t>
            </a:r>
          </a:p>
          <a:p>
            <a:pPr lvl="1"/>
            <a:r>
              <a:rPr lang="en-US" dirty="0"/>
              <a:t>Started a small theater company on the side with some friends</a:t>
            </a:r>
          </a:p>
          <a:p>
            <a:r>
              <a:rPr lang="en-US" dirty="0"/>
              <a:t>Here since 2002</a:t>
            </a:r>
          </a:p>
          <a:p>
            <a:pPr lvl="1"/>
            <a:r>
              <a:rPr lang="en-US" dirty="0"/>
              <a:t>Sabbatical at </a:t>
            </a:r>
            <a:r>
              <a:rPr lang="en-US" dirty="0" err="1"/>
              <a:t>Firaxis</a:t>
            </a:r>
            <a:r>
              <a:rPr lang="en-US" dirty="0"/>
              <a:t> Games (Civilization V), Epic Games (UE4)</a:t>
            </a:r>
          </a:p>
          <a:p>
            <a:pPr lvl="1"/>
            <a:r>
              <a:rPr lang="en-US" dirty="0"/>
              <a:t>Work w/ 2K, Activision, Big Huge, </a:t>
            </a:r>
            <a:r>
              <a:rPr lang="en-US" dirty="0" err="1"/>
              <a:t>Treyarch</a:t>
            </a:r>
            <a:r>
              <a:rPr lang="en-US" dirty="0"/>
              <a:t>, Oxide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 the beginning”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in 2009</a:t>
            </a:r>
          </a:p>
          <a:p>
            <a:pPr lvl="1"/>
            <a:r>
              <a:rPr lang="en-US" dirty="0"/>
              <a:t>AAA tools, AAA complexity</a:t>
            </a:r>
          </a:p>
          <a:p>
            <a:r>
              <a:rPr lang="en-US" dirty="0" err="1"/>
              <a:t>Gamebryo</a:t>
            </a:r>
            <a:r>
              <a:rPr lang="en-US" dirty="0"/>
              <a:t> + </a:t>
            </a:r>
            <a:r>
              <a:rPr lang="en-US" dirty="0" err="1"/>
              <a:t>WWise</a:t>
            </a:r>
            <a:r>
              <a:rPr lang="en-US" dirty="0"/>
              <a:t> + </a:t>
            </a:r>
            <a:r>
              <a:rPr lang="en-US" dirty="0" err="1"/>
              <a:t>Scaleform</a:t>
            </a:r>
            <a:endParaRPr lang="en-US" dirty="0"/>
          </a:p>
          <a:p>
            <a:pPr lvl="1"/>
            <a:r>
              <a:rPr lang="en-US" dirty="0"/>
              <a:t>All used in some real AAA games</a:t>
            </a:r>
          </a:p>
          <a:p>
            <a:pPr lvl="1"/>
            <a:r>
              <a:rPr lang="en-US" dirty="0"/>
              <a:t>All poorly documented, steep learning curve</a:t>
            </a:r>
          </a:p>
          <a:p>
            <a:pPr lvl="2"/>
            <a:r>
              <a:rPr lang="en-US" dirty="0"/>
              <a:t>1 person-month to integrate </a:t>
            </a:r>
            <a:r>
              <a:rPr lang="en-US" dirty="0" err="1"/>
              <a:t>Scaleform</a:t>
            </a:r>
            <a:r>
              <a:rPr lang="en-US" dirty="0"/>
              <a:t> &amp; </a:t>
            </a:r>
            <a:r>
              <a:rPr lang="en-US" dirty="0" err="1"/>
              <a:t>Gamebryo</a:t>
            </a:r>
            <a:endParaRPr lang="en-US" dirty="0"/>
          </a:p>
          <a:p>
            <a:pPr lvl="1"/>
            <a:r>
              <a:rPr lang="en-US" dirty="0"/>
              <a:t>Legal encumbrance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“Riding the pendulum”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in 2010</a:t>
            </a:r>
          </a:p>
          <a:p>
            <a:pPr lvl="1"/>
            <a:r>
              <a:rPr lang="en-US" dirty="0"/>
              <a:t>Tiny teams; Tiny 2D games</a:t>
            </a:r>
          </a:p>
          <a:p>
            <a:r>
              <a:rPr lang="en-US" dirty="0"/>
              <a:t>Some awesome, some less awesome</a:t>
            </a:r>
          </a:p>
          <a:p>
            <a:r>
              <a:rPr lang="en-US" dirty="0"/>
              <a:t>Maybe too tiny…</a:t>
            </a:r>
          </a:p>
          <a:p>
            <a:pPr lvl="1"/>
            <a:r>
              <a:rPr lang="en-US" dirty="0"/>
              <a:t>Little programming complexity</a:t>
            </a:r>
          </a:p>
          <a:p>
            <a:pPr lvl="1"/>
            <a:r>
              <a:rPr lang="en-US" dirty="0"/>
              <a:t>I’ve seen High School students do better</a:t>
            </a:r>
          </a:p>
          <a:p>
            <a:pPr lvl="2"/>
            <a:r>
              <a:rPr lang="en-US" dirty="0"/>
              <a:t>OK, so they </a:t>
            </a:r>
            <a:r>
              <a:rPr lang="en-US" i="1" dirty="0"/>
              <a:t>were</a:t>
            </a:r>
            <a:r>
              <a:rPr lang="en-US" dirty="0"/>
              <a:t> Imagine Cup finalist HS students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/>
              <a:t>Goldilocks Version?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Survival of the fittest</a:t>
            </a:r>
          </a:p>
          <a:p>
            <a:pPr lvl="1"/>
            <a:r>
              <a:rPr lang="en-US" dirty="0"/>
              <a:t>Just like the real world :)</a:t>
            </a:r>
          </a:p>
          <a:p>
            <a:r>
              <a:rPr lang="en-US" dirty="0"/>
              <a:t>Best ideas get 2-4 person 2-week prototype</a:t>
            </a:r>
          </a:p>
          <a:p>
            <a:r>
              <a:rPr lang="en-US" dirty="0"/>
              <a:t>Best prototypes get 5-8 person team</a:t>
            </a:r>
          </a:p>
          <a:p>
            <a:pPr lvl="1"/>
            <a:r>
              <a:rPr lang="en-US" dirty="0"/>
              <a:t>6 weeks development</a:t>
            </a:r>
          </a:p>
          <a:p>
            <a:pPr lvl="1"/>
            <a:r>
              <a:rPr lang="en-US" dirty="0"/>
              <a:t>2 weeks to refine it</a:t>
            </a:r>
          </a:p>
          <a:p>
            <a:pPr lvl="1"/>
            <a:r>
              <a:rPr lang="en-US" dirty="0"/>
              <a:t>2 weeks to make it bulletproof</a:t>
            </a:r>
          </a:p>
          <a:p>
            <a:r>
              <a:rPr lang="en-US" dirty="0"/>
              <a:t>Industry demo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rubric, due midnight SUNDAY</a:t>
            </a:r>
          </a:p>
          <a:p>
            <a:r>
              <a:rPr lang="en-US" dirty="0"/>
              <a:t>Create </a:t>
            </a:r>
            <a:r>
              <a:rPr lang="en-US" b="1" dirty="0"/>
              <a:t>six</a:t>
            </a:r>
            <a:r>
              <a:rPr lang="en-US" dirty="0"/>
              <a:t> slide pitch in Google Docs</a:t>
            </a:r>
          </a:p>
          <a:p>
            <a:pPr lvl="1"/>
            <a:r>
              <a:rPr lang="en-US" dirty="0"/>
              <a:t>Share it with me</a:t>
            </a:r>
          </a:p>
          <a:p>
            <a:pPr lvl="1"/>
            <a:r>
              <a:rPr lang="en-US" dirty="0"/>
              <a:t>I will merge into one mondo presentation (to avoid switching time)</a:t>
            </a:r>
          </a:p>
          <a:p>
            <a:r>
              <a:rPr lang="en-US" dirty="0"/>
              <a:t>3 minute presentations</a:t>
            </a:r>
          </a:p>
          <a:p>
            <a:pPr lvl="1"/>
            <a:r>
              <a:rPr lang="en-US" dirty="0"/>
              <a:t>Over 3 minutes = </a:t>
            </a:r>
            <a:r>
              <a:rPr lang="en-US" dirty="0">
                <a:solidFill>
                  <a:srgbClr val="FF0000"/>
                </a:solidFill>
              </a:rPr>
              <a:t>-10%</a:t>
            </a:r>
            <a:r>
              <a:rPr lang="en-US" dirty="0"/>
              <a:t> (practice!)</a:t>
            </a:r>
          </a:p>
          <a:p>
            <a:pPr lvl="1"/>
            <a:r>
              <a:rPr lang="en-US" dirty="0"/>
              <a:t>+1 minute question(s)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/>
              <a:t>Slide 1: Title</a:t>
            </a:r>
          </a:p>
          <a:p>
            <a:pPr lvl="1"/>
            <a:r>
              <a:rPr lang="en-US" sz="1400" dirty="0"/>
              <a:t>Tell us the name of your game; your name</a:t>
            </a:r>
          </a:p>
          <a:p>
            <a:r>
              <a:rPr lang="en-US" sz="1600" dirty="0"/>
              <a:t>Slide 2: Elevator pitch</a:t>
            </a:r>
          </a:p>
          <a:p>
            <a:pPr lvl="1"/>
            <a:r>
              <a:rPr lang="en-US" sz="1400" dirty="0"/>
              <a:t>2 sentences, 10 seconds</a:t>
            </a:r>
          </a:p>
          <a:p>
            <a:r>
              <a:rPr lang="en-US" sz="1600" dirty="0"/>
              <a:t>Slide 3: Demographics</a:t>
            </a:r>
          </a:p>
          <a:p>
            <a:pPr lvl="1"/>
            <a:r>
              <a:rPr lang="en-US" sz="1400" dirty="0"/>
              <a:t>Who is your target player, why will they like it?</a:t>
            </a:r>
          </a:p>
          <a:p>
            <a:pPr lvl="1"/>
            <a:r>
              <a:rPr lang="en-US" sz="1400" dirty="0"/>
              <a:t>Similar games that succeeded</a:t>
            </a:r>
          </a:p>
          <a:p>
            <a:r>
              <a:rPr lang="en-US" sz="1600" dirty="0"/>
              <a:t>Slide 4: Mechanics</a:t>
            </a:r>
          </a:p>
          <a:p>
            <a:pPr lvl="1"/>
            <a:r>
              <a:rPr lang="en-US" sz="1400" dirty="0"/>
              <a:t>What do your players do? Why is that fun?</a:t>
            </a:r>
          </a:p>
          <a:p>
            <a:r>
              <a:rPr lang="en-US" sz="1600" dirty="0"/>
              <a:t>Slide 5: Technical</a:t>
            </a:r>
          </a:p>
          <a:p>
            <a:pPr lvl="1"/>
            <a:r>
              <a:rPr lang="en-US" sz="1400" dirty="0"/>
              <a:t>Time and resources</a:t>
            </a:r>
          </a:p>
          <a:p>
            <a:r>
              <a:rPr lang="en-US" sz="1600" dirty="0"/>
              <a:t>Slide 6: Style</a:t>
            </a:r>
          </a:p>
          <a:p>
            <a:pPr lvl="1"/>
            <a:r>
              <a:rPr lang="en-US" sz="1400" dirty="0"/>
              <a:t>What will the game look like? (possible screen mock-up)</a:t>
            </a:r>
          </a:p>
          <a:p>
            <a:pPr lvl="1"/>
            <a:r>
              <a:rPr lang="en-US" sz="1400" dirty="0"/>
              <a:t>What is the artistic style? (images from other games or artists)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this game be finished in a semester?</a:t>
            </a:r>
          </a:p>
          <a:p>
            <a:r>
              <a:rPr lang="en-US" dirty="0"/>
              <a:t>What about it stands out?</a:t>
            </a:r>
          </a:p>
          <a:p>
            <a:pPr lvl="1"/>
            <a:r>
              <a:rPr lang="en-US" dirty="0"/>
              <a:t>Artistic style</a:t>
            </a:r>
          </a:p>
          <a:p>
            <a:pPr lvl="1"/>
            <a:r>
              <a:rPr lang="en-US" dirty="0"/>
              <a:t>Unique or unusual tech</a:t>
            </a:r>
          </a:p>
          <a:p>
            <a:pPr lvl="1"/>
            <a:r>
              <a:rPr lang="en-US" dirty="0"/>
              <a:t>Theme or gameplay</a:t>
            </a:r>
          </a:p>
          <a:p>
            <a:r>
              <a:rPr lang="en-US" dirty="0"/>
              <a:t>Will it enhance your portfolio?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565</Words>
  <Application>Microsoft Macintosh PowerPoint</Application>
  <PresentationFormat>On-screen Show (16:9)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ART 485 / CMSC 493</vt:lpstr>
      <vt:lpstr>Goal</vt:lpstr>
      <vt:lpstr>Who am I?</vt:lpstr>
      <vt:lpstr>“In the beginning”</vt:lpstr>
      <vt:lpstr>“Riding the pendulum”</vt:lpstr>
      <vt:lpstr>The Goldilocks Version?</vt:lpstr>
      <vt:lpstr>How to Pitch</vt:lpstr>
      <vt:lpstr>Your Pitch</vt:lpstr>
      <vt:lpstr>Considerations</vt:lpstr>
      <vt:lpstr>Unity3D / Unreal Engine</vt:lpstr>
      <vt:lpstr>Ethics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488 / CMSC 493</dc:title>
  <dc:creator>Marc Olano</dc:creator>
  <cp:lastModifiedBy>Marc Olano</cp:lastModifiedBy>
  <cp:revision>68</cp:revision>
  <dcterms:created xsi:type="dcterms:W3CDTF">2011-01-27T17:32:21Z</dcterms:created>
  <dcterms:modified xsi:type="dcterms:W3CDTF">2024-01-30T15:19:43Z</dcterms:modified>
</cp:coreProperties>
</file>