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57" r:id="rId4"/>
    <p:sldId id="259" r:id="rId5"/>
    <p:sldId id="260" r:id="rId6"/>
    <p:sldId id="261" r:id="rId7"/>
    <p:sldId id="277" r:id="rId8"/>
    <p:sldId id="264" r:id="rId9"/>
    <p:sldId id="265" r:id="rId10"/>
    <p:sldId id="275" r:id="rId11"/>
    <p:sldId id="267" r:id="rId12"/>
    <p:sldId id="269" r:id="rId13"/>
    <p:sldId id="276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8"/>
  </p:normalViewPr>
  <p:slideViewPr>
    <p:cSldViewPr snapToGrid="0" snapToObjects="1">
      <p:cViewPr varScale="1">
        <p:scale>
          <a:sx n="140" d="100"/>
          <a:sy n="140" d="100"/>
        </p:scale>
        <p:origin x="208" y="7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F7E60-AD02-9B48-8AF9-4A4BBD5B61D6}" type="datetimeFigureOut">
              <a:rPr lang="en-US" smtClean="0"/>
              <a:pPr/>
              <a:t>1/29/19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 </a:t>
            </a:r>
            <a:r>
              <a:rPr lang="en-US" dirty="0" smtClean="0"/>
              <a:t>485 </a:t>
            </a:r>
            <a:r>
              <a:rPr lang="en-US" dirty="0" smtClean="0"/>
              <a:t>/ CMSC 493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Game Project Class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this game be finished in a semester?</a:t>
            </a:r>
          </a:p>
          <a:p>
            <a:r>
              <a:rPr lang="en-US" dirty="0" smtClean="0"/>
              <a:t>Does something about it stand out</a:t>
            </a:r>
          </a:p>
          <a:p>
            <a:pPr lvl="1"/>
            <a:r>
              <a:rPr lang="en-US" dirty="0" smtClean="0"/>
              <a:t>Artistic style</a:t>
            </a:r>
          </a:p>
          <a:p>
            <a:pPr lvl="1"/>
            <a:r>
              <a:rPr lang="en-US" dirty="0" smtClean="0"/>
              <a:t>Unique or unusual tech</a:t>
            </a:r>
          </a:p>
          <a:p>
            <a:pPr lvl="1"/>
            <a:r>
              <a:rPr lang="en-US" dirty="0" smtClean="0"/>
              <a:t>Theme or gameplay</a:t>
            </a:r>
          </a:p>
          <a:p>
            <a:r>
              <a:rPr lang="en-US" dirty="0" smtClean="0"/>
              <a:t>Will it enhance your portfolio?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56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Unity3D / </a:t>
            </a:r>
            <a:r>
              <a:rPr lang="en-US" dirty="0" smtClean="0"/>
              <a:t>Unreal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lab:</a:t>
            </a:r>
          </a:p>
          <a:p>
            <a:pPr lvl="1"/>
            <a:r>
              <a:rPr lang="en-US" dirty="0" smtClean="0"/>
              <a:t>Unity </a:t>
            </a:r>
            <a:endParaRPr lang="en-US" dirty="0" smtClean="0"/>
          </a:p>
          <a:p>
            <a:pPr lvl="1"/>
            <a:r>
              <a:rPr lang="en-US" dirty="0" smtClean="0"/>
              <a:t>Unreal (not installed, will be soon)</a:t>
            </a:r>
            <a:endParaRPr lang="en-US" dirty="0" smtClean="0"/>
          </a:p>
          <a:p>
            <a:r>
              <a:rPr lang="en-US" b="1" dirty="0" smtClean="0"/>
              <a:t>I’ll</a:t>
            </a:r>
            <a:r>
              <a:rPr lang="en-US" dirty="0" smtClean="0"/>
              <a:t> </a:t>
            </a:r>
            <a:r>
              <a:rPr lang="en-US" dirty="0" smtClean="0"/>
              <a:t>select the tool I think will work best for you</a:t>
            </a:r>
          </a:p>
          <a:p>
            <a:pPr lvl="1"/>
            <a:r>
              <a:rPr lang="en-US" dirty="0" smtClean="0"/>
              <a:t>Unless you have a compelling reason to use something else</a:t>
            </a:r>
          </a:p>
          <a:p>
            <a:pPr lvl="1"/>
            <a:r>
              <a:rPr lang="en-US" dirty="0" smtClean="0"/>
              <a:t>And can convince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use external toolkits and code</a:t>
            </a:r>
          </a:p>
          <a:p>
            <a:pPr lvl="1"/>
            <a:r>
              <a:rPr lang="en-US" b="1" dirty="0" smtClean="0"/>
              <a:t>If you have the rights</a:t>
            </a:r>
          </a:p>
          <a:p>
            <a:pPr lvl="1"/>
            <a:r>
              <a:rPr lang="en-US" b="1" dirty="0" smtClean="0"/>
              <a:t>And you credit them</a:t>
            </a:r>
          </a:p>
          <a:p>
            <a:r>
              <a:rPr lang="en-US" dirty="0" smtClean="0"/>
              <a:t>But you need to make your own game</a:t>
            </a:r>
          </a:p>
          <a:p>
            <a:pPr lvl="1"/>
            <a:r>
              <a:rPr lang="en-US" dirty="0" smtClean="0"/>
              <a:t>The design must be yours</a:t>
            </a:r>
          </a:p>
          <a:p>
            <a:pPr lvl="1"/>
            <a:r>
              <a:rPr lang="en-US" dirty="0" smtClean="0"/>
              <a:t>The art must be yours</a:t>
            </a:r>
          </a:p>
          <a:p>
            <a:pPr lvl="1"/>
            <a:r>
              <a:rPr lang="en-US" dirty="0" smtClean="0"/>
              <a:t>The core game code must </a:t>
            </a:r>
            <a:r>
              <a:rPr lang="en-US" smtClean="0"/>
              <a:t>be yours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Personal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10%	Pitch</a:t>
            </a:r>
          </a:p>
          <a:p>
            <a:pPr lvl="1"/>
            <a:r>
              <a:rPr lang="en-US" dirty="0" smtClean="0"/>
              <a:t>Due </a:t>
            </a:r>
            <a:r>
              <a:rPr lang="en-US" dirty="0" smtClean="0"/>
              <a:t>Sunday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10%	Portfolio &amp; Site</a:t>
            </a:r>
          </a:p>
          <a:p>
            <a:pPr lvl="1"/>
            <a:r>
              <a:rPr lang="en-US" dirty="0" smtClean="0"/>
              <a:t>Due </a:t>
            </a:r>
            <a:r>
              <a:rPr lang="en-US" dirty="0" smtClean="0"/>
              <a:t>5/2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20</a:t>
            </a:r>
            <a:r>
              <a:rPr lang="en-US" dirty="0" smtClean="0"/>
              <a:t>%	Perf. &amp; Attendance</a:t>
            </a:r>
          </a:p>
          <a:p>
            <a:pPr lvl="1"/>
            <a:r>
              <a:rPr lang="en-US" dirty="0" smtClean="0"/>
              <a:t>All semester</a:t>
            </a:r>
          </a:p>
          <a:p>
            <a:pPr lvl="1"/>
            <a:r>
              <a:rPr lang="en-US" dirty="0" smtClean="0"/>
              <a:t>Your teammates are depending on you!</a:t>
            </a:r>
          </a:p>
          <a:p>
            <a:pPr lvl="1"/>
            <a:r>
              <a:rPr lang="en-US" dirty="0" smtClean="0"/>
              <a:t>No text, no final = you must attend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10%	Prototype</a:t>
            </a:r>
          </a:p>
          <a:p>
            <a:pPr lvl="1"/>
            <a:r>
              <a:rPr lang="en-US" dirty="0" smtClean="0"/>
              <a:t>Due </a:t>
            </a:r>
            <a:r>
              <a:rPr lang="en-US" dirty="0" smtClean="0"/>
              <a:t>2/19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5%</a:t>
            </a:r>
            <a:r>
              <a:rPr lang="en-US" dirty="0" smtClean="0"/>
              <a:t>	URCAD</a:t>
            </a:r>
          </a:p>
          <a:p>
            <a:pPr lvl="1"/>
            <a:r>
              <a:rPr lang="en-US" dirty="0" smtClean="0"/>
              <a:t>Draft </a:t>
            </a:r>
            <a:r>
              <a:rPr lang="en-US" dirty="0" smtClean="0"/>
              <a:t>2/19, </a:t>
            </a:r>
            <a:r>
              <a:rPr lang="en-US" dirty="0" smtClean="0"/>
              <a:t>Final </a:t>
            </a:r>
            <a:r>
              <a:rPr lang="en-US" dirty="0" smtClean="0"/>
              <a:t>2/22</a:t>
            </a:r>
            <a:endParaRPr lang="en-US" dirty="0" smtClean="0"/>
          </a:p>
          <a:p>
            <a:pPr lvl="1"/>
            <a:r>
              <a:rPr lang="en-US" dirty="0" smtClean="0"/>
              <a:t>Attend </a:t>
            </a:r>
            <a:r>
              <a:rPr lang="en-US" dirty="0" smtClean="0"/>
              <a:t>4/24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35%	Sprints</a:t>
            </a:r>
          </a:p>
          <a:p>
            <a:pPr lvl="1"/>
            <a:r>
              <a:rPr lang="en-US" dirty="0" smtClean="0"/>
              <a:t>Every two weeks</a:t>
            </a:r>
          </a:p>
          <a:p>
            <a:pPr marL="0" indent="0">
              <a:buNone/>
            </a:pPr>
            <a:r>
              <a:rPr lang="en-US" dirty="0" smtClean="0"/>
              <a:t>10%	Final demo</a:t>
            </a:r>
          </a:p>
          <a:p>
            <a:pPr lvl="1"/>
            <a:r>
              <a:rPr lang="en-US" dirty="0" smtClean="0"/>
              <a:t>Schedule in finals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79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 programming experience</a:t>
            </a:r>
          </a:p>
          <a:p>
            <a:r>
              <a:rPr lang="en-US" dirty="0" smtClean="0"/>
              <a:t>Team development</a:t>
            </a:r>
          </a:p>
          <a:p>
            <a:r>
              <a:rPr lang="en-US" dirty="0" smtClean="0"/>
              <a:t>Adversity</a:t>
            </a:r>
            <a:endParaRPr lang="en-US" dirty="0" smtClean="0"/>
          </a:p>
          <a:p>
            <a:pPr lvl="1"/>
            <a:r>
              <a:rPr lang="en-US" dirty="0" smtClean="0"/>
              <a:t>Cancelled projects, reassignment</a:t>
            </a:r>
          </a:p>
          <a:p>
            <a:r>
              <a:rPr lang="en-US" dirty="0" smtClean="0"/>
              <a:t>Success</a:t>
            </a:r>
          </a:p>
          <a:p>
            <a:pPr lvl="1"/>
            <a:r>
              <a:rPr lang="en-US" dirty="0" smtClean="0"/>
              <a:t>Demo for professional game developers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96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Marc Olano</a:t>
            </a:r>
          </a:p>
          <a:p>
            <a:r>
              <a:rPr lang="en-US" dirty="0" smtClean="0"/>
              <a:t>BS EE, University of Illinois</a:t>
            </a:r>
          </a:p>
          <a:p>
            <a:pPr lvl="1"/>
            <a:r>
              <a:rPr lang="en-US" dirty="0" smtClean="0"/>
              <a:t>Plus Visualization, Theatre Lighting Design</a:t>
            </a:r>
          </a:p>
          <a:p>
            <a:r>
              <a:rPr lang="en-US" dirty="0" smtClean="0"/>
              <a:t>PhD CS, University of North Carolina</a:t>
            </a:r>
          </a:p>
          <a:p>
            <a:pPr lvl="1"/>
            <a:r>
              <a:rPr lang="en-US" dirty="0" smtClean="0"/>
              <a:t>First graphics hardware shading</a:t>
            </a:r>
          </a:p>
          <a:p>
            <a:pPr lvl="1"/>
            <a:r>
              <a:rPr lang="en-US" dirty="0" smtClean="0"/>
              <a:t>Normal maps, Some ideas used on GPUs</a:t>
            </a:r>
          </a:p>
          <a:p>
            <a:r>
              <a:rPr lang="en-US" dirty="0" smtClean="0"/>
              <a:t>4 years Silicon Graphics</a:t>
            </a:r>
          </a:p>
          <a:p>
            <a:pPr lvl="1"/>
            <a:r>
              <a:rPr lang="en-US" dirty="0" smtClean="0"/>
              <a:t>Cramming shading into non-programmable hardware</a:t>
            </a:r>
          </a:p>
          <a:p>
            <a:r>
              <a:rPr lang="en-US" dirty="0" smtClean="0"/>
              <a:t>Here since 2002</a:t>
            </a:r>
          </a:p>
          <a:p>
            <a:pPr lvl="1"/>
            <a:r>
              <a:rPr lang="en-US" dirty="0" smtClean="0"/>
              <a:t>Sabbatical at </a:t>
            </a:r>
            <a:r>
              <a:rPr lang="en-US" dirty="0" err="1" smtClean="0"/>
              <a:t>Firaxis</a:t>
            </a:r>
            <a:r>
              <a:rPr lang="en-US" dirty="0" smtClean="0"/>
              <a:t> Games (Civilization V</a:t>
            </a:r>
            <a:r>
              <a:rPr lang="en-US" dirty="0" smtClean="0"/>
              <a:t>), Epic Games (UE4)</a:t>
            </a:r>
            <a:endParaRPr lang="en-US" dirty="0" smtClean="0"/>
          </a:p>
          <a:p>
            <a:pPr lvl="1"/>
            <a:r>
              <a:rPr lang="en-US" dirty="0" smtClean="0"/>
              <a:t>Work w/ </a:t>
            </a:r>
            <a:r>
              <a:rPr lang="en-US" dirty="0" smtClean="0"/>
              <a:t>2K, Activision</a:t>
            </a:r>
            <a:r>
              <a:rPr lang="en-US" dirty="0" smtClean="0"/>
              <a:t>, </a:t>
            </a:r>
            <a:r>
              <a:rPr lang="en-US" dirty="0" smtClean="0"/>
              <a:t>Big Huge, </a:t>
            </a:r>
            <a:r>
              <a:rPr lang="en-US" dirty="0" err="1" smtClean="0"/>
              <a:t>Treyarch</a:t>
            </a:r>
            <a:r>
              <a:rPr lang="en-US" dirty="0" smtClean="0"/>
              <a:t>, </a:t>
            </a:r>
            <a:r>
              <a:rPr lang="en-US" dirty="0" smtClean="0"/>
              <a:t>Oxide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“In the beginning”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class in 2009</a:t>
            </a:r>
          </a:p>
          <a:p>
            <a:pPr lvl="1"/>
            <a:r>
              <a:rPr lang="en-US" dirty="0" smtClean="0"/>
              <a:t>AAA tools, AAA complexity</a:t>
            </a:r>
          </a:p>
          <a:p>
            <a:r>
              <a:rPr lang="en-US" dirty="0" err="1" smtClean="0"/>
              <a:t>Gamebryo</a:t>
            </a:r>
            <a:r>
              <a:rPr lang="en-US" dirty="0" smtClean="0"/>
              <a:t> + </a:t>
            </a:r>
            <a:r>
              <a:rPr lang="en-US" dirty="0" err="1" smtClean="0"/>
              <a:t>WWise</a:t>
            </a:r>
            <a:r>
              <a:rPr lang="en-US" dirty="0" smtClean="0"/>
              <a:t> + </a:t>
            </a:r>
            <a:r>
              <a:rPr lang="en-US" dirty="0" err="1" smtClean="0"/>
              <a:t>Scaleform</a:t>
            </a:r>
            <a:endParaRPr lang="en-US" dirty="0" smtClean="0"/>
          </a:p>
          <a:p>
            <a:pPr lvl="1"/>
            <a:r>
              <a:rPr lang="en-US" dirty="0" smtClean="0"/>
              <a:t>All used in some real AAA games</a:t>
            </a:r>
          </a:p>
          <a:p>
            <a:pPr lvl="1"/>
            <a:r>
              <a:rPr lang="en-US" dirty="0" smtClean="0"/>
              <a:t>All poorly documented, steep learning curve</a:t>
            </a:r>
          </a:p>
          <a:p>
            <a:pPr lvl="2"/>
            <a:r>
              <a:rPr lang="en-US" dirty="0" smtClean="0"/>
              <a:t>1 person-month to integrate </a:t>
            </a:r>
            <a:r>
              <a:rPr lang="en-US" dirty="0" err="1" smtClean="0"/>
              <a:t>Scaleform</a:t>
            </a:r>
            <a:r>
              <a:rPr lang="en-US" dirty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Gamebryo</a:t>
            </a:r>
            <a:endParaRPr lang="en-US" dirty="0" smtClean="0"/>
          </a:p>
          <a:p>
            <a:pPr lvl="1"/>
            <a:r>
              <a:rPr lang="en-US" dirty="0" smtClean="0"/>
              <a:t>Legal </a:t>
            </a:r>
            <a:r>
              <a:rPr lang="en-US" dirty="0" smtClean="0"/>
              <a:t>encumbrance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“Riding the pendulum”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class in 2010</a:t>
            </a:r>
          </a:p>
          <a:p>
            <a:pPr lvl="1"/>
            <a:r>
              <a:rPr lang="en-US" dirty="0" smtClean="0"/>
              <a:t>Tiny teams, Tiny 2D games</a:t>
            </a:r>
          </a:p>
          <a:p>
            <a:r>
              <a:rPr lang="en-US" dirty="0" smtClean="0"/>
              <a:t>Some awesome, some less awesome</a:t>
            </a:r>
          </a:p>
          <a:p>
            <a:r>
              <a:rPr lang="en-US" dirty="0" smtClean="0"/>
              <a:t>Maybe too tiny…</a:t>
            </a:r>
          </a:p>
          <a:p>
            <a:pPr lvl="1"/>
            <a:r>
              <a:rPr lang="en-US" dirty="0" smtClean="0"/>
              <a:t>Little programming complexity</a:t>
            </a:r>
          </a:p>
          <a:p>
            <a:pPr lvl="1"/>
            <a:r>
              <a:rPr lang="en-US" dirty="0" smtClean="0"/>
              <a:t>I’ve seen </a:t>
            </a:r>
            <a:r>
              <a:rPr lang="en-US" dirty="0"/>
              <a:t>H</a:t>
            </a:r>
            <a:r>
              <a:rPr lang="en-US" dirty="0" smtClean="0"/>
              <a:t>igh School students do better</a:t>
            </a:r>
          </a:p>
          <a:p>
            <a:pPr lvl="2"/>
            <a:r>
              <a:rPr lang="en-US" dirty="0" smtClean="0"/>
              <a:t>OK, so they </a:t>
            </a:r>
            <a:r>
              <a:rPr lang="en-US" i="1" dirty="0" smtClean="0"/>
              <a:t>were</a:t>
            </a:r>
            <a:r>
              <a:rPr lang="en-US" dirty="0" smtClean="0"/>
              <a:t> Imagine </a:t>
            </a:r>
            <a:r>
              <a:rPr lang="en-US" dirty="0"/>
              <a:t>Cup </a:t>
            </a:r>
            <a:r>
              <a:rPr lang="en-US" dirty="0" smtClean="0"/>
              <a:t>finalist HS students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smtClean="0"/>
              <a:t>Goldilocks Version?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Survival of the fittest</a:t>
            </a:r>
          </a:p>
          <a:p>
            <a:pPr lvl="1"/>
            <a:r>
              <a:rPr lang="en-US" dirty="0" smtClean="0"/>
              <a:t>Just like the real world :)</a:t>
            </a:r>
          </a:p>
          <a:p>
            <a:r>
              <a:rPr lang="en-US" dirty="0" smtClean="0"/>
              <a:t>Best ideas get 2-3 person 2-week prototype</a:t>
            </a:r>
          </a:p>
          <a:p>
            <a:r>
              <a:rPr lang="en-US" dirty="0" smtClean="0"/>
              <a:t>Best prototypes get </a:t>
            </a:r>
            <a:r>
              <a:rPr lang="en-US" dirty="0" smtClean="0"/>
              <a:t>5-8 </a:t>
            </a:r>
            <a:r>
              <a:rPr lang="en-US" dirty="0" smtClean="0"/>
              <a:t>person team</a:t>
            </a:r>
          </a:p>
          <a:p>
            <a:pPr lvl="1"/>
            <a:r>
              <a:rPr lang="en-US" dirty="0" smtClean="0"/>
              <a:t>6 weeks development</a:t>
            </a:r>
          </a:p>
          <a:p>
            <a:pPr lvl="1"/>
            <a:r>
              <a:rPr lang="en-US" dirty="0"/>
              <a:t>2</a:t>
            </a:r>
            <a:r>
              <a:rPr lang="en-US" dirty="0" smtClean="0"/>
              <a:t> weeks to refine it</a:t>
            </a:r>
          </a:p>
          <a:p>
            <a:pPr lvl="1"/>
            <a:r>
              <a:rPr lang="en-US" dirty="0"/>
              <a:t>2</a:t>
            </a:r>
            <a:r>
              <a:rPr lang="en-US" dirty="0" smtClean="0"/>
              <a:t> weeks to make it bulletproof</a:t>
            </a:r>
          </a:p>
          <a:p>
            <a:r>
              <a:rPr lang="en-US" dirty="0" smtClean="0"/>
              <a:t>Industry demo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 Toys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project should use our 3D scanner</a:t>
            </a:r>
          </a:p>
          <a:p>
            <a:pPr lvl="1"/>
            <a:r>
              <a:rPr lang="en-US" dirty="0" smtClean="0"/>
              <a:t>Creates 3D models and textures of objects &amp; people from 94-camera rig</a:t>
            </a:r>
          </a:p>
          <a:p>
            <a:r>
              <a:rPr lang="en-US" dirty="0" smtClean="0"/>
              <a:t>One project should use PI</a:t>
            </a:r>
            <a:r>
              <a:rPr lang="en-US" baseline="30000" dirty="0" smtClean="0"/>
              <a:t>2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6x4 grid of Stereo HD displays with tracking</a:t>
            </a:r>
          </a:p>
          <a:p>
            <a:pPr lvl="1"/>
            <a:r>
              <a:rPr lang="en-US" dirty="0" smtClean="0"/>
              <a:t>Crazy high-res VR (11520 x 4320)</a:t>
            </a:r>
          </a:p>
          <a:p>
            <a:pPr lvl="1"/>
            <a:r>
              <a:rPr lang="en-US" dirty="0" smtClean="0"/>
              <a:t>11520 x 4320 anything!</a:t>
            </a:r>
          </a:p>
        </p:txBody>
      </p:sp>
    </p:spTree>
    <p:extLst>
      <p:ext uri="{BB962C8B-B14F-4D97-AF65-F5344CB8AC3E}">
        <p14:creationId xmlns:p14="http://schemas.microsoft.com/office/powerpoint/2010/main" val="116672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rubric, due midnight </a:t>
            </a:r>
            <a:r>
              <a:rPr lang="en-US" dirty="0" smtClean="0"/>
              <a:t>SUNDAY</a:t>
            </a:r>
            <a:endParaRPr lang="en-US" dirty="0" smtClean="0"/>
          </a:p>
          <a:p>
            <a:r>
              <a:rPr lang="en-US" dirty="0" smtClean="0"/>
              <a:t>Create </a:t>
            </a:r>
            <a:r>
              <a:rPr lang="en-US" b="1" dirty="0" smtClean="0"/>
              <a:t>five</a:t>
            </a:r>
            <a:r>
              <a:rPr lang="en-US" dirty="0" smtClean="0"/>
              <a:t> slide pitch in Google Docs</a:t>
            </a:r>
          </a:p>
          <a:p>
            <a:pPr lvl="1"/>
            <a:r>
              <a:rPr lang="en-US" dirty="0" smtClean="0"/>
              <a:t>Share it with me</a:t>
            </a:r>
          </a:p>
          <a:p>
            <a:pPr lvl="1"/>
            <a:r>
              <a:rPr lang="en-US" dirty="0" smtClean="0"/>
              <a:t>I will merge into one </a:t>
            </a:r>
            <a:r>
              <a:rPr lang="en-US" dirty="0" err="1" smtClean="0"/>
              <a:t>mondo</a:t>
            </a:r>
            <a:r>
              <a:rPr lang="en-US" dirty="0" smtClean="0"/>
              <a:t> presentation</a:t>
            </a:r>
          </a:p>
          <a:p>
            <a:r>
              <a:rPr lang="en-US" dirty="0" smtClean="0"/>
              <a:t>3 minute presentations</a:t>
            </a:r>
          </a:p>
          <a:p>
            <a:pPr lvl="1"/>
            <a:r>
              <a:rPr lang="en-US" dirty="0" smtClean="0"/>
              <a:t>Over 3 minutes = </a:t>
            </a:r>
            <a:r>
              <a:rPr lang="en-US" dirty="0" smtClean="0">
                <a:solidFill>
                  <a:srgbClr val="FF0000"/>
                </a:solidFill>
              </a:rPr>
              <a:t>-10</a:t>
            </a:r>
            <a:r>
              <a:rPr lang="en-US" dirty="0" smtClean="0">
                <a:solidFill>
                  <a:srgbClr val="FF0000"/>
                </a:solidFill>
              </a:rPr>
              <a:t>%</a:t>
            </a:r>
            <a:r>
              <a:rPr lang="en-US" dirty="0" smtClean="0"/>
              <a:t> (practice!)</a:t>
            </a:r>
            <a:endParaRPr lang="en-US" dirty="0" smtClean="0"/>
          </a:p>
          <a:p>
            <a:pPr lvl="1"/>
            <a:r>
              <a:rPr lang="en-US" dirty="0" smtClean="0"/>
              <a:t>+1 minute question(s)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Pitch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Slide 1: Elevator pitch</a:t>
            </a:r>
          </a:p>
          <a:p>
            <a:pPr lvl="1"/>
            <a:r>
              <a:rPr lang="en-US" dirty="0" smtClean="0"/>
              <a:t>2 sentences, 10 seconds</a:t>
            </a:r>
          </a:p>
          <a:p>
            <a:r>
              <a:rPr lang="en-US" dirty="0" smtClean="0"/>
              <a:t>Slide 2: Demographics</a:t>
            </a:r>
          </a:p>
          <a:p>
            <a:pPr lvl="1"/>
            <a:r>
              <a:rPr lang="en-US" dirty="0" smtClean="0"/>
              <a:t>Who is your target player, why will they like it?</a:t>
            </a:r>
          </a:p>
          <a:p>
            <a:pPr lvl="1"/>
            <a:r>
              <a:rPr lang="en-US" dirty="0" smtClean="0"/>
              <a:t>Similar games that succeeded</a:t>
            </a:r>
          </a:p>
          <a:p>
            <a:r>
              <a:rPr lang="en-US" dirty="0" smtClean="0"/>
              <a:t>Slide </a:t>
            </a:r>
            <a:r>
              <a:rPr lang="en-US" dirty="0" smtClean="0"/>
              <a:t>3: Mechanic</a:t>
            </a:r>
          </a:p>
          <a:p>
            <a:pPr lvl="1"/>
            <a:r>
              <a:rPr lang="en-US" dirty="0" smtClean="0"/>
              <a:t>What do your players do? Why is that fun?</a:t>
            </a:r>
          </a:p>
          <a:p>
            <a:r>
              <a:rPr lang="en-US" dirty="0" smtClean="0"/>
              <a:t>Slide 4: Technical</a:t>
            </a:r>
          </a:p>
          <a:p>
            <a:pPr lvl="1"/>
            <a:r>
              <a:rPr lang="en-US" dirty="0" smtClean="0"/>
              <a:t>Time and resources</a:t>
            </a:r>
          </a:p>
          <a:p>
            <a:r>
              <a:rPr lang="en-US" dirty="0" smtClean="0"/>
              <a:t>Slide 5: </a:t>
            </a:r>
            <a:r>
              <a:rPr lang="en-US" dirty="0" smtClean="0"/>
              <a:t>Style</a:t>
            </a:r>
            <a:endParaRPr lang="en-US" dirty="0" smtClean="0"/>
          </a:p>
          <a:p>
            <a:pPr lvl="1"/>
            <a:r>
              <a:rPr lang="en-US" dirty="0" smtClean="0"/>
              <a:t>What will the game look like? </a:t>
            </a:r>
            <a:r>
              <a:rPr lang="en-US" dirty="0" smtClean="0"/>
              <a:t>(possible screen mock-up)</a:t>
            </a:r>
          </a:p>
          <a:p>
            <a:pPr lvl="1"/>
            <a:r>
              <a:rPr lang="en-US" dirty="0" smtClean="0"/>
              <a:t>What </a:t>
            </a:r>
            <a:r>
              <a:rPr lang="en-US" dirty="0" smtClean="0"/>
              <a:t>is the artistic style</a:t>
            </a:r>
            <a:r>
              <a:rPr lang="en-US" dirty="0" smtClean="0"/>
              <a:t>? (images from other games or artists)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3018</TotalTime>
  <Words>530</Words>
  <Application>Microsoft Macintosh PowerPoint</Application>
  <PresentationFormat>On-screen Show (16:9)</PresentationFormat>
  <Paragraphs>116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Arial</vt:lpstr>
      <vt:lpstr>Office Theme</vt:lpstr>
      <vt:lpstr>ART 485 / CMSC 493</vt:lpstr>
      <vt:lpstr>Introduction</vt:lpstr>
      <vt:lpstr>Who am I?</vt:lpstr>
      <vt:lpstr>“In the beginning”</vt:lpstr>
      <vt:lpstr>“Riding the pendulum”</vt:lpstr>
      <vt:lpstr>The Goldilocks Version?</vt:lpstr>
      <vt:lpstr>Cool Toys</vt:lpstr>
      <vt:lpstr>How to Pitch</vt:lpstr>
      <vt:lpstr>Your Pitch</vt:lpstr>
      <vt:lpstr>Considerations</vt:lpstr>
      <vt:lpstr>Unity3D / Unreal Engine</vt:lpstr>
      <vt:lpstr>Ethics</vt:lpstr>
      <vt:lpstr>Grading</vt:lpstr>
    </vt:vector>
  </TitlesOfParts>
  <Company>UMBC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488 / CMSC 493</dc:title>
  <dc:creator>Marc Olano</dc:creator>
  <cp:lastModifiedBy>Marc Olano</cp:lastModifiedBy>
  <cp:revision>61</cp:revision>
  <dcterms:created xsi:type="dcterms:W3CDTF">2011-01-27T17:32:21Z</dcterms:created>
  <dcterms:modified xsi:type="dcterms:W3CDTF">2019-01-30T18:53:00Z</dcterms:modified>
</cp:coreProperties>
</file>