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9" r:id="rId5"/>
    <p:sldId id="260" r:id="rId6"/>
    <p:sldId id="261" r:id="rId7"/>
    <p:sldId id="270" r:id="rId8"/>
    <p:sldId id="271" r:id="rId9"/>
    <p:sldId id="272" r:id="rId10"/>
    <p:sldId id="277" r:id="rId11"/>
    <p:sldId id="273" r:id="rId12"/>
    <p:sldId id="278" r:id="rId13"/>
    <p:sldId id="264" r:id="rId14"/>
    <p:sldId id="265" r:id="rId15"/>
    <p:sldId id="275" r:id="rId16"/>
    <p:sldId id="267" r:id="rId17"/>
    <p:sldId id="269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F7E60-AD02-9B48-8AF9-4A4BBD5B61D6}" type="datetimeFigureOut">
              <a:rPr lang="en-US" smtClean="0"/>
              <a:pPr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 488 / CMSC 493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Game Project Class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Pratt Street Riot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bloodshed in Civil War </a:t>
            </a:r>
          </a:p>
          <a:p>
            <a:pPr lvl="1"/>
            <a:r>
              <a:rPr lang="en-US" dirty="0" smtClean="0"/>
              <a:t>(Only self-inflicted casualties at Ft. Sumter)</a:t>
            </a:r>
          </a:p>
          <a:p>
            <a:r>
              <a:rPr lang="en-US" dirty="0" smtClean="0"/>
              <a:t>Massachusetts Soldiers marching from Camden Station to President St. Station</a:t>
            </a:r>
          </a:p>
          <a:p>
            <a:r>
              <a:rPr lang="en-US" dirty="0" smtClean="0"/>
              <a:t>Protected by Baltimore Police</a:t>
            </a:r>
          </a:p>
          <a:p>
            <a:r>
              <a:rPr lang="en-US" dirty="0" smtClean="0"/>
              <a:t>Blocked by anti-war supporters and confederate sympathizers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8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Customer: Signature Theatre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Tony-award winning theater in Arlington, VA</a:t>
            </a:r>
          </a:p>
          <a:p>
            <a:r>
              <a:rPr lang="en-US" dirty="0" smtClean="0"/>
              <a:t>Known for producing new musicals</a:t>
            </a:r>
          </a:p>
          <a:p>
            <a:r>
              <a:rPr lang="en-US" dirty="0" smtClean="0"/>
              <a:t>Game for marketing and audience development</a:t>
            </a:r>
          </a:p>
          <a:p>
            <a:pPr lvl="1"/>
            <a:r>
              <a:rPr lang="en-US" dirty="0" smtClean="0"/>
              <a:t>For example: get something in the game for attending a show at the theater.</a:t>
            </a:r>
          </a:p>
          <a:p>
            <a:r>
              <a:rPr lang="en-US" dirty="0" smtClean="0"/>
              <a:t>Prefer mobile</a:t>
            </a:r>
          </a:p>
          <a:p>
            <a:r>
              <a:rPr lang="en-US" dirty="0" smtClean="0"/>
              <a:t>Thinking tycoon-style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18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Non-profit Theater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Production</a:t>
            </a:r>
          </a:p>
          <a:p>
            <a:pPr lvl="1"/>
            <a:r>
              <a:rPr lang="en-US" dirty="0" smtClean="0"/>
              <a:t>Director, Designers (Set, Lights, Costumes, Props)</a:t>
            </a:r>
          </a:p>
          <a:p>
            <a:pPr lvl="1"/>
            <a:r>
              <a:rPr lang="en-US" dirty="0" smtClean="0"/>
              <a:t>Actors, Musicians</a:t>
            </a:r>
          </a:p>
          <a:p>
            <a:pPr lvl="1"/>
            <a:r>
              <a:rPr lang="en-US" dirty="0" smtClean="0"/>
              <a:t>Stage Manager, Crew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Administration</a:t>
            </a:r>
          </a:p>
          <a:p>
            <a:pPr lvl="1"/>
            <a:r>
              <a:rPr lang="en-US" dirty="0" smtClean="0"/>
              <a:t>Artistic Director, Managing Director</a:t>
            </a:r>
          </a:p>
          <a:p>
            <a:pPr lvl="1"/>
            <a:r>
              <a:rPr lang="en-US" dirty="0" smtClean="0"/>
              <a:t>Marketing, Fundraising. Ticket Sales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4455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rubric, due midnight THURSDAY</a:t>
            </a:r>
          </a:p>
          <a:p>
            <a:r>
              <a:rPr lang="en-US" dirty="0" smtClean="0"/>
              <a:t>Create </a:t>
            </a:r>
            <a:r>
              <a:rPr lang="en-US" b="1" dirty="0" smtClean="0"/>
              <a:t>five</a:t>
            </a:r>
            <a:r>
              <a:rPr lang="en-US" dirty="0" smtClean="0"/>
              <a:t> slide pitch in Google Docs</a:t>
            </a:r>
          </a:p>
          <a:p>
            <a:pPr lvl="1"/>
            <a:r>
              <a:rPr lang="en-US" dirty="0" smtClean="0"/>
              <a:t>Share it with me</a:t>
            </a:r>
          </a:p>
          <a:p>
            <a:pPr lvl="1"/>
            <a:r>
              <a:rPr lang="en-US" dirty="0" smtClean="0"/>
              <a:t>I will merge into one </a:t>
            </a:r>
            <a:r>
              <a:rPr lang="en-US" dirty="0" err="1" smtClean="0"/>
              <a:t>mondo</a:t>
            </a:r>
            <a:r>
              <a:rPr lang="en-US" dirty="0" smtClean="0"/>
              <a:t> presentation</a:t>
            </a:r>
          </a:p>
          <a:p>
            <a:r>
              <a:rPr lang="en-US" dirty="0" smtClean="0"/>
              <a:t>3 minute presentations</a:t>
            </a:r>
          </a:p>
          <a:p>
            <a:pPr lvl="1"/>
            <a:r>
              <a:rPr lang="en-US" dirty="0" smtClean="0"/>
              <a:t>Over 3 minutes = </a:t>
            </a:r>
            <a:r>
              <a:rPr lang="en-US" dirty="0" smtClean="0">
                <a:solidFill>
                  <a:srgbClr val="FF0000"/>
                </a:solidFill>
              </a:rPr>
              <a:t>-10%</a:t>
            </a:r>
          </a:p>
          <a:p>
            <a:pPr lvl="1"/>
            <a:r>
              <a:rPr lang="en-US" dirty="0" smtClean="0"/>
              <a:t>+1 minute question(s)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Slide 1: Elevator pitch</a:t>
            </a:r>
          </a:p>
          <a:p>
            <a:pPr lvl="1"/>
            <a:r>
              <a:rPr lang="en-US" dirty="0" smtClean="0"/>
              <a:t>2 sentences, 10 seconds</a:t>
            </a:r>
          </a:p>
          <a:p>
            <a:r>
              <a:rPr lang="en-US" dirty="0" smtClean="0"/>
              <a:t>Slide 2: Demographics</a:t>
            </a:r>
          </a:p>
          <a:p>
            <a:pPr lvl="1"/>
            <a:r>
              <a:rPr lang="en-US" dirty="0" smtClean="0"/>
              <a:t>Who is your target player, why will they like it?</a:t>
            </a:r>
          </a:p>
          <a:p>
            <a:pPr lvl="1"/>
            <a:r>
              <a:rPr lang="en-US" dirty="0" smtClean="0"/>
              <a:t>Similar games that succeeded</a:t>
            </a:r>
          </a:p>
          <a:p>
            <a:pPr lvl="1"/>
            <a:r>
              <a:rPr lang="en-US" dirty="0" smtClean="0"/>
              <a:t>Potential festivals or contests</a:t>
            </a:r>
          </a:p>
          <a:p>
            <a:r>
              <a:rPr lang="en-US" dirty="0" smtClean="0"/>
              <a:t>Slide 3: Mechanic</a:t>
            </a:r>
          </a:p>
          <a:p>
            <a:pPr lvl="1"/>
            <a:r>
              <a:rPr lang="en-US" dirty="0" smtClean="0"/>
              <a:t>What do your players do? Why is that fun?</a:t>
            </a:r>
          </a:p>
          <a:p>
            <a:r>
              <a:rPr lang="en-US" dirty="0" smtClean="0"/>
              <a:t>Slide 4: Technical</a:t>
            </a:r>
          </a:p>
          <a:p>
            <a:pPr lvl="1"/>
            <a:r>
              <a:rPr lang="en-US" dirty="0" smtClean="0"/>
              <a:t>Time and resources</a:t>
            </a:r>
          </a:p>
          <a:p>
            <a:r>
              <a:rPr lang="en-US" dirty="0" smtClean="0"/>
              <a:t>Slide 5: Screen Mockup</a:t>
            </a:r>
          </a:p>
          <a:p>
            <a:pPr lvl="1"/>
            <a:r>
              <a:rPr lang="en-US" dirty="0" smtClean="0"/>
              <a:t>What will the game look like? What is the artistic style?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this game be finished in a semester?</a:t>
            </a:r>
          </a:p>
          <a:p>
            <a:r>
              <a:rPr lang="en-US" dirty="0" smtClean="0"/>
              <a:t>Does something about it stand out</a:t>
            </a:r>
          </a:p>
          <a:p>
            <a:pPr lvl="1"/>
            <a:r>
              <a:rPr lang="en-US" dirty="0" smtClean="0"/>
              <a:t>Artistic style</a:t>
            </a:r>
          </a:p>
          <a:p>
            <a:pPr lvl="1"/>
            <a:r>
              <a:rPr lang="en-US" dirty="0" smtClean="0"/>
              <a:t>Unique or unusual tech</a:t>
            </a:r>
          </a:p>
          <a:p>
            <a:pPr lvl="1"/>
            <a:r>
              <a:rPr lang="en-US" dirty="0" smtClean="0"/>
              <a:t>Theme or gameplay</a:t>
            </a:r>
          </a:p>
          <a:p>
            <a:r>
              <a:rPr lang="en-US" dirty="0" smtClean="0"/>
              <a:t>Will it enhance your portfolio?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67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Unity3D / Unreal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lab:</a:t>
            </a:r>
          </a:p>
          <a:p>
            <a:pPr lvl="1"/>
            <a:r>
              <a:rPr lang="en-US" dirty="0" smtClean="0"/>
              <a:t>Unity 4 pro in the lab</a:t>
            </a:r>
          </a:p>
          <a:p>
            <a:pPr lvl="2"/>
            <a:r>
              <a:rPr lang="en-US" dirty="0" smtClean="0"/>
              <a:t>$99 student price from </a:t>
            </a:r>
            <a:r>
              <a:rPr lang="en-US" dirty="0" err="1" smtClean="0"/>
              <a:t>studica</a:t>
            </a:r>
            <a:endParaRPr lang="en-US" dirty="0" smtClean="0"/>
          </a:p>
          <a:p>
            <a:pPr lvl="1"/>
            <a:r>
              <a:rPr lang="en-US" dirty="0" smtClean="0"/>
              <a:t>Unreal 4</a:t>
            </a:r>
          </a:p>
          <a:p>
            <a:pPr lvl="2"/>
            <a:r>
              <a:rPr lang="en-US" dirty="0" smtClean="0"/>
              <a:t>You’ll each get a code</a:t>
            </a:r>
          </a:p>
          <a:p>
            <a:r>
              <a:rPr lang="en-US" dirty="0" smtClean="0"/>
              <a:t>I’ll select the tool I think will work best </a:t>
            </a:r>
            <a:r>
              <a:rPr lang="en-US" smtClean="0"/>
              <a:t>for you</a:t>
            </a:r>
            <a:endParaRPr lang="en-US" dirty="0" smtClean="0"/>
          </a:p>
          <a:p>
            <a:pPr lvl="1"/>
            <a:r>
              <a:rPr lang="en-US" dirty="0" smtClean="0"/>
              <a:t>Unless you have a compelling reason to use something else</a:t>
            </a:r>
          </a:p>
          <a:p>
            <a:pPr lvl="1"/>
            <a:r>
              <a:rPr lang="en-US" dirty="0" smtClean="0"/>
              <a:t>And can convince 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external toolkits and code</a:t>
            </a:r>
          </a:p>
          <a:p>
            <a:pPr lvl="1"/>
            <a:r>
              <a:rPr lang="en-US" b="1" dirty="0" smtClean="0"/>
              <a:t>If you have the rights</a:t>
            </a:r>
          </a:p>
          <a:p>
            <a:pPr lvl="1"/>
            <a:r>
              <a:rPr lang="en-US" b="1" dirty="0" smtClean="0"/>
              <a:t>And you credit them</a:t>
            </a:r>
          </a:p>
          <a:p>
            <a:r>
              <a:rPr lang="en-US" dirty="0" smtClean="0"/>
              <a:t>But you need to make your own game</a:t>
            </a:r>
          </a:p>
          <a:p>
            <a:pPr lvl="1"/>
            <a:r>
              <a:rPr lang="en-US" dirty="0" smtClean="0"/>
              <a:t>The design must be yours</a:t>
            </a:r>
          </a:p>
          <a:p>
            <a:pPr lvl="1"/>
            <a:r>
              <a:rPr lang="en-US" dirty="0" smtClean="0"/>
              <a:t>The art must be yours</a:t>
            </a:r>
          </a:p>
          <a:p>
            <a:pPr lvl="1"/>
            <a:r>
              <a:rPr lang="en-US" dirty="0" smtClean="0"/>
              <a:t>The core game code must </a:t>
            </a:r>
            <a:r>
              <a:rPr lang="en-US" smtClean="0"/>
              <a:t>be yours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Personal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10%	Pitch</a:t>
            </a:r>
          </a:p>
          <a:p>
            <a:pPr lvl="1"/>
            <a:r>
              <a:rPr lang="en-US" dirty="0" smtClean="0"/>
              <a:t>Due Monday</a:t>
            </a:r>
          </a:p>
          <a:p>
            <a:pPr marL="0" indent="0">
              <a:buNone/>
            </a:pPr>
            <a:r>
              <a:rPr lang="en-US" dirty="0" smtClean="0"/>
              <a:t>10%	Portfolio &amp; Site</a:t>
            </a:r>
          </a:p>
          <a:p>
            <a:pPr lvl="1"/>
            <a:r>
              <a:rPr lang="en-US" dirty="0" smtClean="0"/>
              <a:t>Due 4/29</a:t>
            </a:r>
          </a:p>
          <a:p>
            <a:pPr marL="0" indent="0">
              <a:buNone/>
            </a:pPr>
            <a:r>
              <a:rPr lang="en-US" dirty="0" smtClean="0"/>
              <a:t>10%	</a:t>
            </a:r>
            <a:r>
              <a:rPr lang="en-US" dirty="0" err="1" smtClean="0"/>
              <a:t>Perf</a:t>
            </a:r>
            <a:r>
              <a:rPr lang="en-US" dirty="0" smtClean="0"/>
              <a:t>. &amp; Attendance</a:t>
            </a:r>
          </a:p>
          <a:p>
            <a:pPr lvl="1"/>
            <a:r>
              <a:rPr lang="en-US" dirty="0" smtClean="0"/>
              <a:t>All semester</a:t>
            </a:r>
          </a:p>
          <a:p>
            <a:pPr lvl="1"/>
            <a:r>
              <a:rPr lang="en-US" dirty="0" smtClean="0"/>
              <a:t>Your teammates are depending on you!</a:t>
            </a:r>
          </a:p>
          <a:p>
            <a:pPr lvl="1"/>
            <a:r>
              <a:rPr lang="en-US" dirty="0" smtClean="0"/>
              <a:t>No text, no final = you </a:t>
            </a:r>
            <a:r>
              <a:rPr lang="en-US" smtClean="0"/>
              <a:t>must attend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10%	Prototype</a:t>
            </a:r>
          </a:p>
          <a:p>
            <a:pPr lvl="1"/>
            <a:r>
              <a:rPr lang="en-US" dirty="0" smtClean="0"/>
              <a:t>Due 2/18</a:t>
            </a:r>
          </a:p>
          <a:p>
            <a:pPr marL="0" indent="0">
              <a:buNone/>
            </a:pPr>
            <a:r>
              <a:rPr lang="en-US" dirty="0" smtClean="0"/>
              <a:t>10%	URCAD</a:t>
            </a:r>
          </a:p>
          <a:p>
            <a:pPr lvl="1"/>
            <a:r>
              <a:rPr lang="en-US" dirty="0" smtClean="0"/>
              <a:t>Draft 2/18, Final 2/25</a:t>
            </a:r>
          </a:p>
          <a:p>
            <a:pPr lvl="1"/>
            <a:r>
              <a:rPr lang="en-US" dirty="0" smtClean="0"/>
              <a:t>Attend 4/22</a:t>
            </a:r>
          </a:p>
          <a:p>
            <a:pPr marL="0" indent="0">
              <a:buNone/>
            </a:pPr>
            <a:r>
              <a:rPr lang="en-US" dirty="0" smtClean="0"/>
              <a:t>35%	Sprints</a:t>
            </a:r>
          </a:p>
          <a:p>
            <a:pPr lvl="1"/>
            <a:r>
              <a:rPr lang="en-US" dirty="0" smtClean="0"/>
              <a:t>Every two weeks</a:t>
            </a:r>
          </a:p>
          <a:p>
            <a:pPr marL="0" indent="0">
              <a:buNone/>
            </a:pPr>
            <a:r>
              <a:rPr lang="en-US" dirty="0" smtClean="0"/>
              <a:t>10%	Final demo</a:t>
            </a:r>
          </a:p>
          <a:p>
            <a:pPr lvl="1"/>
            <a:r>
              <a:rPr lang="en-US" dirty="0" smtClean="0"/>
              <a:t>Schedule in finals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9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programming experience</a:t>
            </a:r>
          </a:p>
          <a:p>
            <a:r>
              <a:rPr lang="en-US" dirty="0" smtClean="0"/>
              <a:t>Team development</a:t>
            </a:r>
          </a:p>
          <a:p>
            <a:r>
              <a:rPr lang="en-US" dirty="0" smtClean="0"/>
              <a:t>Customers</a:t>
            </a:r>
          </a:p>
          <a:p>
            <a:r>
              <a:rPr lang="en-US" dirty="0" smtClean="0"/>
              <a:t>Adversity</a:t>
            </a:r>
          </a:p>
          <a:p>
            <a:pPr lvl="1"/>
            <a:r>
              <a:rPr lang="en-US" dirty="0" smtClean="0"/>
              <a:t>Cancelled projects, reassignment</a:t>
            </a:r>
          </a:p>
          <a:p>
            <a:r>
              <a:rPr lang="en-US" dirty="0" smtClean="0"/>
              <a:t>Success</a:t>
            </a:r>
          </a:p>
          <a:p>
            <a:pPr lvl="1"/>
            <a:r>
              <a:rPr lang="en-US" dirty="0" smtClean="0"/>
              <a:t>Demo for professional game developers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6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Marc Olano</a:t>
            </a:r>
          </a:p>
          <a:p>
            <a:r>
              <a:rPr lang="en-US" dirty="0" smtClean="0"/>
              <a:t>BS EE, University of Illinois</a:t>
            </a:r>
          </a:p>
          <a:p>
            <a:pPr lvl="1"/>
            <a:r>
              <a:rPr lang="en-US" dirty="0" smtClean="0"/>
              <a:t>Plus Visualization, Theatre Lighting Design</a:t>
            </a:r>
          </a:p>
          <a:p>
            <a:r>
              <a:rPr lang="en-US" dirty="0" smtClean="0"/>
              <a:t>PhD CS, University of North Carolina</a:t>
            </a:r>
          </a:p>
          <a:p>
            <a:pPr lvl="1"/>
            <a:r>
              <a:rPr lang="en-US" dirty="0" smtClean="0"/>
              <a:t>First graphics hardware shading</a:t>
            </a:r>
          </a:p>
          <a:p>
            <a:pPr lvl="1"/>
            <a:r>
              <a:rPr lang="en-US" dirty="0" smtClean="0"/>
              <a:t>Normal maps, Some ideas used on GPUs</a:t>
            </a:r>
          </a:p>
          <a:p>
            <a:r>
              <a:rPr lang="en-US" dirty="0" smtClean="0"/>
              <a:t>4 years Silicon Graphics</a:t>
            </a:r>
          </a:p>
          <a:p>
            <a:pPr lvl="1"/>
            <a:r>
              <a:rPr lang="en-US" dirty="0" smtClean="0"/>
              <a:t>Cramming shading into non-programmable hardware</a:t>
            </a:r>
          </a:p>
          <a:p>
            <a:r>
              <a:rPr lang="en-US" dirty="0" smtClean="0"/>
              <a:t>Here since 2002</a:t>
            </a:r>
          </a:p>
          <a:p>
            <a:pPr lvl="1"/>
            <a:r>
              <a:rPr lang="en-US" dirty="0" smtClean="0"/>
              <a:t>Sabbatical at </a:t>
            </a:r>
            <a:r>
              <a:rPr lang="en-US" dirty="0" err="1" smtClean="0"/>
              <a:t>Firaxis</a:t>
            </a:r>
            <a:r>
              <a:rPr lang="en-US" dirty="0" smtClean="0"/>
              <a:t> Games (Civilization V)</a:t>
            </a:r>
          </a:p>
          <a:p>
            <a:pPr lvl="1"/>
            <a:r>
              <a:rPr lang="en-US" dirty="0" smtClean="0"/>
              <a:t>Work w/ Activision, </a:t>
            </a:r>
            <a:r>
              <a:rPr lang="en-US" dirty="0" err="1" smtClean="0"/>
              <a:t>Treyarch</a:t>
            </a:r>
            <a:r>
              <a:rPr lang="en-US" dirty="0" smtClean="0"/>
              <a:t>, 2K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 the beginning”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in 2009</a:t>
            </a:r>
          </a:p>
          <a:p>
            <a:pPr lvl="1"/>
            <a:r>
              <a:rPr lang="en-US" dirty="0" smtClean="0"/>
              <a:t>AAA tools, AAA complexity</a:t>
            </a:r>
          </a:p>
          <a:p>
            <a:r>
              <a:rPr lang="en-US" dirty="0" err="1" smtClean="0"/>
              <a:t>Gamebryo</a:t>
            </a:r>
            <a:r>
              <a:rPr lang="en-US" dirty="0" smtClean="0"/>
              <a:t> + </a:t>
            </a:r>
            <a:r>
              <a:rPr lang="en-US" dirty="0" err="1" smtClean="0"/>
              <a:t>WWise</a:t>
            </a:r>
            <a:r>
              <a:rPr lang="en-US" dirty="0" smtClean="0"/>
              <a:t> + </a:t>
            </a:r>
            <a:r>
              <a:rPr lang="en-US" dirty="0" err="1" smtClean="0"/>
              <a:t>Scaleform</a:t>
            </a:r>
            <a:endParaRPr lang="en-US" dirty="0" smtClean="0"/>
          </a:p>
          <a:p>
            <a:pPr lvl="1"/>
            <a:r>
              <a:rPr lang="en-US" dirty="0" smtClean="0"/>
              <a:t>All used in some real AAA games</a:t>
            </a:r>
          </a:p>
          <a:p>
            <a:pPr lvl="1"/>
            <a:r>
              <a:rPr lang="en-US" dirty="0" smtClean="0"/>
              <a:t>All poorly documented, steep learning curve</a:t>
            </a:r>
          </a:p>
          <a:p>
            <a:pPr lvl="2"/>
            <a:r>
              <a:rPr lang="en-US" dirty="0" smtClean="0"/>
              <a:t>1 person-month to integrate </a:t>
            </a:r>
            <a:r>
              <a:rPr lang="en-US" dirty="0" err="1" smtClean="0"/>
              <a:t>Scaleform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Gamebryo</a:t>
            </a:r>
            <a:endParaRPr lang="en-US" dirty="0" smtClean="0"/>
          </a:p>
          <a:p>
            <a:pPr lvl="1"/>
            <a:r>
              <a:rPr lang="en-US" dirty="0" smtClean="0"/>
              <a:t>Legal encumbrance</a:t>
            </a:r>
          </a:p>
          <a:p>
            <a:pPr lvl="2"/>
            <a:r>
              <a:rPr lang="en-US" dirty="0" smtClean="0"/>
              <a:t>“No charge! Unless you sell it!”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“Riding the pendulum”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in 2010</a:t>
            </a:r>
          </a:p>
          <a:p>
            <a:pPr lvl="1"/>
            <a:r>
              <a:rPr lang="en-US" dirty="0" smtClean="0"/>
              <a:t>Tiny teams, Tiny 2D games</a:t>
            </a:r>
          </a:p>
          <a:p>
            <a:r>
              <a:rPr lang="en-US" dirty="0" smtClean="0"/>
              <a:t>Some awesome, some less awesome</a:t>
            </a:r>
          </a:p>
          <a:p>
            <a:r>
              <a:rPr lang="en-US" dirty="0" smtClean="0"/>
              <a:t>Maybe too tiny…</a:t>
            </a:r>
          </a:p>
          <a:p>
            <a:pPr lvl="1"/>
            <a:r>
              <a:rPr lang="en-US" dirty="0" smtClean="0"/>
              <a:t>Little programming complexity</a:t>
            </a:r>
          </a:p>
          <a:p>
            <a:pPr lvl="1"/>
            <a:r>
              <a:rPr lang="en-US" dirty="0" smtClean="0"/>
              <a:t>I’ve seen </a:t>
            </a:r>
            <a:r>
              <a:rPr lang="en-US" dirty="0"/>
              <a:t>H</a:t>
            </a:r>
            <a:r>
              <a:rPr lang="en-US" dirty="0" smtClean="0"/>
              <a:t>igh School students do better</a:t>
            </a:r>
          </a:p>
          <a:p>
            <a:pPr lvl="2"/>
            <a:r>
              <a:rPr lang="en-US" dirty="0" smtClean="0"/>
              <a:t>OK, so they </a:t>
            </a:r>
            <a:r>
              <a:rPr lang="en-US" i="1" dirty="0" smtClean="0"/>
              <a:t>were</a:t>
            </a:r>
            <a:r>
              <a:rPr lang="en-US" dirty="0" smtClean="0"/>
              <a:t> Imagine </a:t>
            </a:r>
            <a:r>
              <a:rPr lang="en-US" dirty="0"/>
              <a:t>Cup </a:t>
            </a:r>
            <a:r>
              <a:rPr lang="en-US" dirty="0" smtClean="0"/>
              <a:t>finalist HS students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Goldilocks Version?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Survival of the fittest</a:t>
            </a:r>
          </a:p>
          <a:p>
            <a:pPr lvl="1"/>
            <a:r>
              <a:rPr lang="en-US" dirty="0" smtClean="0"/>
              <a:t>Just like the real world :)</a:t>
            </a:r>
          </a:p>
          <a:p>
            <a:r>
              <a:rPr lang="en-US" dirty="0" smtClean="0"/>
              <a:t>Best ideas get 2-3 person 2-week prototype</a:t>
            </a:r>
          </a:p>
          <a:p>
            <a:r>
              <a:rPr lang="en-US" dirty="0" smtClean="0"/>
              <a:t>Best prototypes get 6-8 person team</a:t>
            </a:r>
          </a:p>
          <a:p>
            <a:pPr lvl="1"/>
            <a:r>
              <a:rPr lang="en-US" dirty="0" smtClean="0"/>
              <a:t>6 weeks development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weeks to refine it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weeks to make it bulletproof</a:t>
            </a:r>
          </a:p>
          <a:p>
            <a:r>
              <a:rPr lang="en-US" dirty="0" smtClean="0"/>
              <a:t>Industry demo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Mentors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Prototypes demos for real</a:t>
            </a:r>
            <a:r>
              <a:rPr lang="en-US" dirty="0"/>
              <a:t> </a:t>
            </a:r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They will help me pick the ones to green light</a:t>
            </a:r>
          </a:p>
          <a:p>
            <a:pPr lvl="1"/>
            <a:r>
              <a:rPr lang="en-US" dirty="0" smtClean="0"/>
              <a:t>They’ll each pick </a:t>
            </a:r>
            <a:r>
              <a:rPr lang="en-US" b="1" dirty="0" smtClean="0"/>
              <a:t>one</a:t>
            </a:r>
            <a:r>
              <a:rPr lang="en-US" dirty="0" smtClean="0"/>
              <a:t> to “adopt”</a:t>
            </a:r>
          </a:p>
          <a:p>
            <a:pPr lvl="1"/>
            <a:r>
              <a:rPr lang="en-US" dirty="0" smtClean="0"/>
              <a:t>Meet them every two weeks</a:t>
            </a:r>
          </a:p>
          <a:p>
            <a:pPr lvl="1"/>
            <a:r>
              <a:rPr lang="en-US" dirty="0" smtClean="0"/>
              <a:t>Follow their advice </a:t>
            </a:r>
          </a:p>
          <a:p>
            <a:pPr lvl="2"/>
            <a:r>
              <a:rPr lang="en-US" dirty="0" smtClean="0"/>
              <a:t>(unless you are really, really sure it is wrong &amp; can defend your choice)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47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New: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customers</a:t>
            </a:r>
          </a:p>
          <a:p>
            <a:r>
              <a:rPr lang="en-US" dirty="0" smtClean="0"/>
              <a:t>Customers have a need &amp; goal</a:t>
            </a:r>
          </a:p>
          <a:p>
            <a:pPr lvl="1"/>
            <a:r>
              <a:rPr lang="en-US" dirty="0" smtClean="0"/>
              <a:t>You can still define the </a:t>
            </a:r>
            <a:r>
              <a:rPr lang="en-US" i="1" dirty="0" smtClean="0"/>
              <a:t>game</a:t>
            </a:r>
            <a:r>
              <a:rPr lang="en-US" dirty="0" smtClean="0"/>
              <a:t> that fits that need</a:t>
            </a:r>
          </a:p>
          <a:p>
            <a:r>
              <a:rPr lang="en-US" b="1" dirty="0" smtClean="0"/>
              <a:t>All</a:t>
            </a:r>
            <a:r>
              <a:rPr lang="en-US" dirty="0" smtClean="0"/>
              <a:t> games and pitches this year must fit a customer need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1073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Customer: Anne Rubin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Professor @ UMBC</a:t>
            </a:r>
          </a:p>
          <a:p>
            <a:r>
              <a:rPr lang="en-US" dirty="0" smtClean="0"/>
              <a:t>Game to teach civil war history</a:t>
            </a:r>
          </a:p>
          <a:p>
            <a:r>
              <a:rPr lang="en-US" dirty="0" smtClean="0"/>
              <a:t>Focus on Pratt Street Riot in Baltimore</a:t>
            </a:r>
          </a:p>
          <a:p>
            <a:pPr lvl="1"/>
            <a:r>
              <a:rPr lang="en-US" dirty="0" smtClean="0"/>
              <a:t>What happened? What did people involved actually know at the time?</a:t>
            </a:r>
          </a:p>
          <a:p>
            <a:r>
              <a:rPr lang="en-US" dirty="0" smtClean="0"/>
              <a:t>Should be designed to for later extension to other events</a:t>
            </a:r>
          </a:p>
          <a:p>
            <a:r>
              <a:rPr lang="en-US" dirty="0" smtClean="0"/>
              <a:t>Work with history graduate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9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753</Words>
  <Application>Microsoft Macintosh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ART 488 / CMSC 493</vt:lpstr>
      <vt:lpstr>Introduction</vt:lpstr>
      <vt:lpstr>Who am I?</vt:lpstr>
      <vt:lpstr>“In the beginning”</vt:lpstr>
      <vt:lpstr>“Riding the pendulum”</vt:lpstr>
      <vt:lpstr>The Goldilocks Version?</vt:lpstr>
      <vt:lpstr>Game Mentors</vt:lpstr>
      <vt:lpstr>New: Customers</vt:lpstr>
      <vt:lpstr>Customer: Anne Rubin</vt:lpstr>
      <vt:lpstr>Pratt Street Riot</vt:lpstr>
      <vt:lpstr>Customer: Signature Theatre</vt:lpstr>
      <vt:lpstr>Non-profit Theater</vt:lpstr>
      <vt:lpstr>How to Pitch</vt:lpstr>
      <vt:lpstr>Your Pitch</vt:lpstr>
      <vt:lpstr>Considerations</vt:lpstr>
      <vt:lpstr>Unity3D / Unreal</vt:lpstr>
      <vt:lpstr>Ethics</vt:lpstr>
      <vt:lpstr>Grading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488 / CMSC 493</dc:title>
  <dc:creator>Marc Olano</dc:creator>
  <cp:lastModifiedBy>Marc Olano</cp:lastModifiedBy>
  <cp:revision>54</cp:revision>
  <dcterms:created xsi:type="dcterms:W3CDTF">2011-01-27T17:32:21Z</dcterms:created>
  <dcterms:modified xsi:type="dcterms:W3CDTF">2015-01-26T14:58:29Z</dcterms:modified>
</cp:coreProperties>
</file>