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7"/>
    <p:restoredTop sz="96301"/>
  </p:normalViewPr>
  <p:slideViewPr>
    <p:cSldViewPr snapToGrid="0">
      <p:cViewPr varScale="1">
        <p:scale>
          <a:sx n="164" d="100"/>
          <a:sy n="164" d="100"/>
        </p:scale>
        <p:origin x="2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77E9E2-F0F1-BB4A-8079-6CFA29B13859}"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4E5964DD-5485-7E4E-BF02-23C12E6486F0}">
      <dgm:prSet phldrT="[Text]"/>
      <dgm:spPr/>
      <dgm:t>
        <a:bodyPr/>
        <a:lstStyle/>
        <a:p>
          <a:r>
            <a:rPr lang="en-US" dirty="0"/>
            <a:t>Big Picture</a:t>
          </a:r>
        </a:p>
      </dgm:t>
    </dgm:pt>
    <dgm:pt modelId="{41D8A45E-B666-3A4F-89CA-18B648E47E47}" type="parTrans" cxnId="{B39B9119-94F6-7E4D-A600-BF73DD16AC0B}">
      <dgm:prSet/>
      <dgm:spPr/>
      <dgm:t>
        <a:bodyPr/>
        <a:lstStyle/>
        <a:p>
          <a:endParaRPr lang="en-US"/>
        </a:p>
      </dgm:t>
    </dgm:pt>
    <dgm:pt modelId="{73825046-9297-D140-A065-EC0BC2754337}" type="sibTrans" cxnId="{B39B9119-94F6-7E4D-A600-BF73DD16AC0B}">
      <dgm:prSet/>
      <dgm:spPr/>
      <dgm:t>
        <a:bodyPr/>
        <a:lstStyle/>
        <a:p>
          <a:endParaRPr lang="en-US"/>
        </a:p>
      </dgm:t>
    </dgm:pt>
    <dgm:pt modelId="{AC4233A5-4A21-A64D-B817-77C773D998F7}">
      <dgm:prSet phldrT="[Text]"/>
      <dgm:spPr/>
      <dgm:t>
        <a:bodyPr/>
        <a:lstStyle/>
        <a:p>
          <a:pPr marL="457200" indent="-457200">
            <a:lnSpc>
              <a:spcPct val="100000"/>
            </a:lnSpc>
          </a:pPr>
          <a:r>
            <a:rPr lang="en-US" dirty="0"/>
            <a:t>Broad understanding of how a large component of the code works</a:t>
          </a:r>
        </a:p>
      </dgm:t>
    </dgm:pt>
    <dgm:pt modelId="{C8105A9E-E8ED-C84D-B5E4-85487EE0FD31}" type="parTrans" cxnId="{0F94501D-1DA4-F24B-A6B4-68E2C1B10DF2}">
      <dgm:prSet/>
      <dgm:spPr/>
      <dgm:t>
        <a:bodyPr/>
        <a:lstStyle/>
        <a:p>
          <a:endParaRPr lang="en-US"/>
        </a:p>
      </dgm:t>
    </dgm:pt>
    <dgm:pt modelId="{C79D978E-E5E1-434D-9C39-C905BA2F6AFA}" type="sibTrans" cxnId="{0F94501D-1DA4-F24B-A6B4-68E2C1B10DF2}">
      <dgm:prSet/>
      <dgm:spPr/>
      <dgm:t>
        <a:bodyPr/>
        <a:lstStyle/>
        <a:p>
          <a:endParaRPr lang="en-US"/>
        </a:p>
      </dgm:t>
    </dgm:pt>
    <dgm:pt modelId="{4456329B-1F83-6847-A6A5-9F2076F3436A}">
      <dgm:prSet phldrT="[Text]"/>
      <dgm:spPr/>
      <dgm:t>
        <a:bodyPr/>
        <a:lstStyle/>
        <a:p>
          <a:r>
            <a:rPr lang="en-US" dirty="0"/>
            <a:t>Local View</a:t>
          </a:r>
        </a:p>
      </dgm:t>
    </dgm:pt>
    <dgm:pt modelId="{63157CCB-D9B1-1A43-80CD-8B4716B6C563}" type="parTrans" cxnId="{340E1E0C-57FE-DC42-8170-3847F0C7694D}">
      <dgm:prSet/>
      <dgm:spPr/>
      <dgm:t>
        <a:bodyPr/>
        <a:lstStyle/>
        <a:p>
          <a:endParaRPr lang="en-US"/>
        </a:p>
      </dgm:t>
    </dgm:pt>
    <dgm:pt modelId="{785CEB8C-7B5B-1343-B9BF-6E2D11C34422}" type="sibTrans" cxnId="{340E1E0C-57FE-DC42-8170-3847F0C7694D}">
      <dgm:prSet/>
      <dgm:spPr/>
      <dgm:t>
        <a:bodyPr/>
        <a:lstStyle/>
        <a:p>
          <a:endParaRPr lang="en-US"/>
        </a:p>
      </dgm:t>
    </dgm:pt>
    <dgm:pt modelId="{B0812585-7902-0343-A162-1348EEC4BE9E}">
      <dgm:prSet phldrT="[Text]"/>
      <dgm:spPr/>
      <dgm:t>
        <a:bodyPr/>
        <a:lstStyle/>
        <a:p>
          <a:pPr marL="457200" indent="-457200">
            <a:lnSpc>
              <a:spcPct val="100000"/>
            </a:lnSpc>
          </a:pPr>
          <a:r>
            <a:rPr lang="en-US" dirty="0"/>
            <a:t>Detailed understanding of a small part of the </a:t>
          </a:r>
          <a:r>
            <a:rPr lang="en-US"/>
            <a:t>code so that you can </a:t>
          </a:r>
          <a:r>
            <a:rPr lang="en-US" dirty="0"/>
            <a:t>make changes</a:t>
          </a:r>
        </a:p>
      </dgm:t>
    </dgm:pt>
    <dgm:pt modelId="{C0DACAAA-4249-E84F-9755-E2C8E081201D}" type="parTrans" cxnId="{7DAAA33B-6F8E-0E47-945E-00DCE9EF340A}">
      <dgm:prSet/>
      <dgm:spPr/>
      <dgm:t>
        <a:bodyPr/>
        <a:lstStyle/>
        <a:p>
          <a:endParaRPr lang="en-US"/>
        </a:p>
      </dgm:t>
    </dgm:pt>
    <dgm:pt modelId="{5C3F7BAA-52A2-7548-9B46-9E5207960F49}" type="sibTrans" cxnId="{7DAAA33B-6F8E-0E47-945E-00DCE9EF340A}">
      <dgm:prSet/>
      <dgm:spPr/>
      <dgm:t>
        <a:bodyPr/>
        <a:lstStyle/>
        <a:p>
          <a:endParaRPr lang="en-US"/>
        </a:p>
      </dgm:t>
    </dgm:pt>
    <dgm:pt modelId="{B495C043-158F-B748-AD96-0B0917E13262}" type="pres">
      <dgm:prSet presAssocID="{DB77E9E2-F0F1-BB4A-8079-6CFA29B13859}" presName="linear" presStyleCnt="0">
        <dgm:presLayoutVars>
          <dgm:animLvl val="lvl"/>
          <dgm:resizeHandles val="exact"/>
        </dgm:presLayoutVars>
      </dgm:prSet>
      <dgm:spPr/>
    </dgm:pt>
    <dgm:pt modelId="{9AD7A64C-A673-4542-BE81-ACBA725C2B3B}" type="pres">
      <dgm:prSet presAssocID="{4E5964DD-5485-7E4E-BF02-23C12E6486F0}" presName="parentText" presStyleLbl="node1" presStyleIdx="0" presStyleCnt="2">
        <dgm:presLayoutVars>
          <dgm:chMax val="0"/>
          <dgm:bulletEnabled val="1"/>
        </dgm:presLayoutVars>
      </dgm:prSet>
      <dgm:spPr/>
    </dgm:pt>
    <dgm:pt modelId="{471E19CF-6BE1-974F-A8C7-97DA4A939059}" type="pres">
      <dgm:prSet presAssocID="{4E5964DD-5485-7E4E-BF02-23C12E6486F0}" presName="childText" presStyleLbl="revTx" presStyleIdx="0" presStyleCnt="2">
        <dgm:presLayoutVars>
          <dgm:bulletEnabled val="1"/>
        </dgm:presLayoutVars>
      </dgm:prSet>
      <dgm:spPr/>
    </dgm:pt>
    <dgm:pt modelId="{2AA439D8-374D-5044-B010-47BA2D7DB22A}" type="pres">
      <dgm:prSet presAssocID="{4456329B-1F83-6847-A6A5-9F2076F3436A}" presName="parentText" presStyleLbl="node1" presStyleIdx="1" presStyleCnt="2" custLinFactNeighborY="1840">
        <dgm:presLayoutVars>
          <dgm:chMax val="0"/>
          <dgm:bulletEnabled val="1"/>
        </dgm:presLayoutVars>
      </dgm:prSet>
      <dgm:spPr/>
    </dgm:pt>
    <dgm:pt modelId="{3647EF6A-9B63-D147-B6C0-0EDC6ED8BEC4}" type="pres">
      <dgm:prSet presAssocID="{4456329B-1F83-6847-A6A5-9F2076F3436A}" presName="childText" presStyleLbl="revTx" presStyleIdx="1" presStyleCnt="2" custLinFactNeighborY="3928">
        <dgm:presLayoutVars>
          <dgm:bulletEnabled val="1"/>
        </dgm:presLayoutVars>
      </dgm:prSet>
      <dgm:spPr/>
    </dgm:pt>
  </dgm:ptLst>
  <dgm:cxnLst>
    <dgm:cxn modelId="{340E1E0C-57FE-DC42-8170-3847F0C7694D}" srcId="{DB77E9E2-F0F1-BB4A-8079-6CFA29B13859}" destId="{4456329B-1F83-6847-A6A5-9F2076F3436A}" srcOrd="1" destOrd="0" parTransId="{63157CCB-D9B1-1A43-80CD-8B4716B6C563}" sibTransId="{785CEB8C-7B5B-1343-B9BF-6E2D11C34422}"/>
    <dgm:cxn modelId="{B39B9119-94F6-7E4D-A600-BF73DD16AC0B}" srcId="{DB77E9E2-F0F1-BB4A-8079-6CFA29B13859}" destId="{4E5964DD-5485-7E4E-BF02-23C12E6486F0}" srcOrd="0" destOrd="0" parTransId="{41D8A45E-B666-3A4F-89CA-18B648E47E47}" sibTransId="{73825046-9297-D140-A065-EC0BC2754337}"/>
    <dgm:cxn modelId="{0F94501D-1DA4-F24B-A6B4-68E2C1B10DF2}" srcId="{4E5964DD-5485-7E4E-BF02-23C12E6486F0}" destId="{AC4233A5-4A21-A64D-B817-77C773D998F7}" srcOrd="0" destOrd="0" parTransId="{C8105A9E-E8ED-C84D-B5E4-85487EE0FD31}" sibTransId="{C79D978E-E5E1-434D-9C39-C905BA2F6AFA}"/>
    <dgm:cxn modelId="{D16E7630-B385-4E4E-9508-55EA50E14194}" type="presOf" srcId="{4456329B-1F83-6847-A6A5-9F2076F3436A}" destId="{2AA439D8-374D-5044-B010-47BA2D7DB22A}" srcOrd="0" destOrd="0" presId="urn:microsoft.com/office/officeart/2005/8/layout/vList2"/>
    <dgm:cxn modelId="{7DAAA33B-6F8E-0E47-945E-00DCE9EF340A}" srcId="{4456329B-1F83-6847-A6A5-9F2076F3436A}" destId="{B0812585-7902-0343-A162-1348EEC4BE9E}" srcOrd="0" destOrd="0" parTransId="{C0DACAAA-4249-E84F-9755-E2C8E081201D}" sibTransId="{5C3F7BAA-52A2-7548-9B46-9E5207960F49}"/>
    <dgm:cxn modelId="{2721AC54-F661-9240-B5ED-18D31105FD64}" type="presOf" srcId="{B0812585-7902-0343-A162-1348EEC4BE9E}" destId="{3647EF6A-9B63-D147-B6C0-0EDC6ED8BEC4}" srcOrd="0" destOrd="0" presId="urn:microsoft.com/office/officeart/2005/8/layout/vList2"/>
    <dgm:cxn modelId="{3B297C5F-9DF7-B04B-B68A-0B894D542357}" type="presOf" srcId="{DB77E9E2-F0F1-BB4A-8079-6CFA29B13859}" destId="{B495C043-158F-B748-AD96-0B0917E13262}" srcOrd="0" destOrd="0" presId="urn:microsoft.com/office/officeart/2005/8/layout/vList2"/>
    <dgm:cxn modelId="{69D556EC-4C60-DB4A-911B-A2320FCF8F63}" type="presOf" srcId="{4E5964DD-5485-7E4E-BF02-23C12E6486F0}" destId="{9AD7A64C-A673-4542-BE81-ACBA725C2B3B}" srcOrd="0" destOrd="0" presId="urn:microsoft.com/office/officeart/2005/8/layout/vList2"/>
    <dgm:cxn modelId="{677C35FF-5EA1-A04C-AA14-8C7A7FE9C1A0}" type="presOf" srcId="{AC4233A5-4A21-A64D-B817-77C773D998F7}" destId="{471E19CF-6BE1-974F-A8C7-97DA4A939059}" srcOrd="0" destOrd="0" presId="urn:microsoft.com/office/officeart/2005/8/layout/vList2"/>
    <dgm:cxn modelId="{F4A14B70-C18A-BC4E-8FAF-4FE645BEEF7B}" type="presParOf" srcId="{B495C043-158F-B748-AD96-0B0917E13262}" destId="{9AD7A64C-A673-4542-BE81-ACBA725C2B3B}" srcOrd="0" destOrd="0" presId="urn:microsoft.com/office/officeart/2005/8/layout/vList2"/>
    <dgm:cxn modelId="{9F5039D0-4568-794A-B3DF-58CA3FC774BA}" type="presParOf" srcId="{B495C043-158F-B748-AD96-0B0917E13262}" destId="{471E19CF-6BE1-974F-A8C7-97DA4A939059}" srcOrd="1" destOrd="0" presId="urn:microsoft.com/office/officeart/2005/8/layout/vList2"/>
    <dgm:cxn modelId="{0F485A52-46FF-0F46-AE97-B054ACC762F1}" type="presParOf" srcId="{B495C043-158F-B748-AD96-0B0917E13262}" destId="{2AA439D8-374D-5044-B010-47BA2D7DB22A}" srcOrd="2" destOrd="0" presId="urn:microsoft.com/office/officeart/2005/8/layout/vList2"/>
    <dgm:cxn modelId="{0981F34C-77DE-5349-A35F-FFFB575D8A79}" type="presParOf" srcId="{B495C043-158F-B748-AD96-0B0917E13262}" destId="{3647EF6A-9B63-D147-B6C0-0EDC6ED8BEC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B3C7FA-81D9-0F47-88B6-E348F05C9D7B}"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455649EE-26AC-514D-8354-AC7A77870151}">
      <dgm:prSet phldrT="[Text]"/>
      <dgm:spPr/>
      <dgm:t>
        <a:bodyPr/>
        <a:lstStyle/>
        <a:p>
          <a:r>
            <a:rPr lang="en-US" dirty="0"/>
            <a:t>New Code</a:t>
          </a:r>
        </a:p>
      </dgm:t>
    </dgm:pt>
    <dgm:pt modelId="{87D7CE89-1201-2749-A2ED-4FBD4239F6DB}" type="parTrans" cxnId="{CC7C8F9A-4A6F-9544-A7F0-6853AA5DDB4E}">
      <dgm:prSet/>
      <dgm:spPr/>
      <dgm:t>
        <a:bodyPr/>
        <a:lstStyle/>
        <a:p>
          <a:endParaRPr lang="en-US"/>
        </a:p>
      </dgm:t>
    </dgm:pt>
    <dgm:pt modelId="{BEFFD6E2-D0FC-B44D-8981-BAD8C0EEBCEC}" type="sibTrans" cxnId="{CC7C8F9A-4A6F-9544-A7F0-6853AA5DDB4E}">
      <dgm:prSet/>
      <dgm:spPr/>
      <dgm:t>
        <a:bodyPr/>
        <a:lstStyle/>
        <a:p>
          <a:endParaRPr lang="en-US"/>
        </a:p>
      </dgm:t>
    </dgm:pt>
    <dgm:pt modelId="{2E42026F-5E69-574B-968D-D243EB248192}">
      <dgm:prSet phldrT="[Text]"/>
      <dgm:spPr/>
      <dgm:t>
        <a:bodyPr/>
        <a:lstStyle/>
        <a:p>
          <a:r>
            <a:rPr lang="en-US"/>
            <a:t>Primary </a:t>
          </a:r>
          <a:r>
            <a:rPr lang="en-US" dirty="0"/>
            <a:t>Rendering</a:t>
          </a:r>
        </a:p>
      </dgm:t>
    </dgm:pt>
    <dgm:pt modelId="{7C58BC5C-D24E-1148-A5C7-51992A1192E0}" type="parTrans" cxnId="{26B8460B-073F-AD4D-BE85-66ECD7433F6D}">
      <dgm:prSet/>
      <dgm:spPr/>
      <dgm:t>
        <a:bodyPr/>
        <a:lstStyle/>
        <a:p>
          <a:endParaRPr lang="en-US"/>
        </a:p>
      </dgm:t>
    </dgm:pt>
    <dgm:pt modelId="{65EE8F65-9D6D-9943-8C1C-1AE73FF499E6}" type="sibTrans" cxnId="{26B8460B-073F-AD4D-BE85-66ECD7433F6D}">
      <dgm:prSet/>
      <dgm:spPr/>
      <dgm:t>
        <a:bodyPr/>
        <a:lstStyle/>
        <a:p>
          <a:endParaRPr lang="en-US"/>
        </a:p>
      </dgm:t>
    </dgm:pt>
    <dgm:pt modelId="{788E3746-9A29-124D-9E22-17FCE8CF8B0C}">
      <dgm:prSet phldrT="[Text]"/>
      <dgm:spPr/>
      <dgm:t>
        <a:bodyPr/>
        <a:lstStyle/>
        <a:p>
          <a:r>
            <a:rPr lang="en-US" dirty="0"/>
            <a:t>Postprocessing</a:t>
          </a:r>
        </a:p>
      </dgm:t>
    </dgm:pt>
    <dgm:pt modelId="{C8DC4882-1E30-3244-9319-8483AA06A786}" type="parTrans" cxnId="{C9BF3BB5-DD91-5845-912D-ADCC1CDCBF69}">
      <dgm:prSet/>
      <dgm:spPr/>
      <dgm:t>
        <a:bodyPr/>
        <a:lstStyle/>
        <a:p>
          <a:endParaRPr lang="en-US"/>
        </a:p>
      </dgm:t>
    </dgm:pt>
    <dgm:pt modelId="{FEC31537-4E0C-9646-8A56-9AF72D065193}" type="sibTrans" cxnId="{C9BF3BB5-DD91-5845-912D-ADCC1CDCBF69}">
      <dgm:prSet/>
      <dgm:spPr/>
      <dgm:t>
        <a:bodyPr/>
        <a:lstStyle/>
        <a:p>
          <a:endParaRPr lang="en-US"/>
        </a:p>
      </dgm:t>
    </dgm:pt>
    <dgm:pt modelId="{0515B6EE-9C7E-784F-AF72-60845319AF08}">
      <dgm:prSet phldrT="[Text]"/>
      <dgm:spPr/>
      <dgm:t>
        <a:bodyPr/>
        <a:lstStyle/>
        <a:p>
          <a:r>
            <a:rPr lang="en-US" dirty="0"/>
            <a:t>Plugin</a:t>
          </a:r>
        </a:p>
      </dgm:t>
    </dgm:pt>
    <dgm:pt modelId="{207C0F61-CB72-364B-85F3-2DBC645E6357}" type="parTrans" cxnId="{DA4D681C-89B8-F14B-A5FE-209BCC4302ED}">
      <dgm:prSet/>
      <dgm:spPr/>
      <dgm:t>
        <a:bodyPr/>
        <a:lstStyle/>
        <a:p>
          <a:endParaRPr lang="en-US"/>
        </a:p>
      </dgm:t>
    </dgm:pt>
    <dgm:pt modelId="{2CCB6E92-3467-8A41-9DAE-CD87D269B050}" type="sibTrans" cxnId="{DA4D681C-89B8-F14B-A5FE-209BCC4302ED}">
      <dgm:prSet/>
      <dgm:spPr/>
      <dgm:t>
        <a:bodyPr/>
        <a:lstStyle/>
        <a:p>
          <a:endParaRPr lang="en-US"/>
        </a:p>
      </dgm:t>
    </dgm:pt>
    <dgm:pt modelId="{C835660C-B48B-0C40-9E85-8C0C771DFFE7}">
      <dgm:prSet phldrT="[Text]"/>
      <dgm:spPr/>
      <dgm:t>
        <a:bodyPr/>
        <a:lstStyle/>
        <a:p>
          <a:r>
            <a:rPr lang="en-US" dirty="0"/>
            <a:t>Example Project</a:t>
          </a:r>
        </a:p>
      </dgm:t>
    </dgm:pt>
    <dgm:pt modelId="{7FEC1AF7-EF9C-9E46-874D-AA80322D8CEB}" type="parTrans" cxnId="{A25D4FE0-DC0E-7A4E-9CB9-CA1F9E65E665}">
      <dgm:prSet/>
      <dgm:spPr/>
      <dgm:t>
        <a:bodyPr/>
        <a:lstStyle/>
        <a:p>
          <a:endParaRPr lang="en-US"/>
        </a:p>
      </dgm:t>
    </dgm:pt>
    <dgm:pt modelId="{DB34767F-F5EC-E04F-87DD-E8A73C8B3891}" type="sibTrans" cxnId="{A25D4FE0-DC0E-7A4E-9CB9-CA1F9E65E665}">
      <dgm:prSet/>
      <dgm:spPr/>
      <dgm:t>
        <a:bodyPr/>
        <a:lstStyle/>
        <a:p>
          <a:endParaRPr lang="en-US"/>
        </a:p>
      </dgm:t>
    </dgm:pt>
    <dgm:pt modelId="{E4B59145-DEDD-D948-93DF-F123FB6CC667}" type="pres">
      <dgm:prSet presAssocID="{65B3C7FA-81D9-0F47-88B6-E348F05C9D7B}" presName="cycle" presStyleCnt="0">
        <dgm:presLayoutVars>
          <dgm:chMax val="1"/>
          <dgm:dir/>
          <dgm:animLvl val="ctr"/>
          <dgm:resizeHandles val="exact"/>
        </dgm:presLayoutVars>
      </dgm:prSet>
      <dgm:spPr/>
    </dgm:pt>
    <dgm:pt modelId="{A3518856-8497-B547-9121-A8D448AE2AE3}" type="pres">
      <dgm:prSet presAssocID="{455649EE-26AC-514D-8354-AC7A77870151}" presName="centerShape" presStyleLbl="node0" presStyleIdx="0" presStyleCnt="1"/>
      <dgm:spPr/>
    </dgm:pt>
    <dgm:pt modelId="{19B5F76C-C612-DD47-A788-5BB299D4659F}" type="pres">
      <dgm:prSet presAssocID="{7C58BC5C-D24E-1148-A5C7-51992A1192E0}" presName="parTrans" presStyleLbl="bgSibTrans2D1" presStyleIdx="0" presStyleCnt="4"/>
      <dgm:spPr/>
    </dgm:pt>
    <dgm:pt modelId="{2E0E545B-19C8-0647-A7C6-C54DAB05A7E0}" type="pres">
      <dgm:prSet presAssocID="{2E42026F-5E69-574B-968D-D243EB248192}" presName="node" presStyleLbl="node1" presStyleIdx="0" presStyleCnt="4">
        <dgm:presLayoutVars>
          <dgm:bulletEnabled val="1"/>
        </dgm:presLayoutVars>
      </dgm:prSet>
      <dgm:spPr/>
    </dgm:pt>
    <dgm:pt modelId="{C12E5177-062B-9A4A-B126-2AC114BE95F0}" type="pres">
      <dgm:prSet presAssocID="{C8DC4882-1E30-3244-9319-8483AA06A786}" presName="parTrans" presStyleLbl="bgSibTrans2D1" presStyleIdx="1" presStyleCnt="4"/>
      <dgm:spPr/>
    </dgm:pt>
    <dgm:pt modelId="{BD01D626-2927-F540-8AB8-F0BC76173EFD}" type="pres">
      <dgm:prSet presAssocID="{788E3746-9A29-124D-9E22-17FCE8CF8B0C}" presName="node" presStyleLbl="node1" presStyleIdx="1" presStyleCnt="4">
        <dgm:presLayoutVars>
          <dgm:bulletEnabled val="1"/>
        </dgm:presLayoutVars>
      </dgm:prSet>
      <dgm:spPr/>
    </dgm:pt>
    <dgm:pt modelId="{24F77EF2-0E1A-E74A-B8E4-46C59559BA26}" type="pres">
      <dgm:prSet presAssocID="{207C0F61-CB72-364B-85F3-2DBC645E6357}" presName="parTrans" presStyleLbl="bgSibTrans2D1" presStyleIdx="2" presStyleCnt="4"/>
      <dgm:spPr/>
    </dgm:pt>
    <dgm:pt modelId="{32654E24-793F-D84F-BADB-990D2C2D9D4B}" type="pres">
      <dgm:prSet presAssocID="{0515B6EE-9C7E-784F-AF72-60845319AF08}" presName="node" presStyleLbl="node1" presStyleIdx="2" presStyleCnt="4">
        <dgm:presLayoutVars>
          <dgm:bulletEnabled val="1"/>
        </dgm:presLayoutVars>
      </dgm:prSet>
      <dgm:spPr/>
    </dgm:pt>
    <dgm:pt modelId="{79783841-79EC-7946-83E8-11728E828B49}" type="pres">
      <dgm:prSet presAssocID="{7FEC1AF7-EF9C-9E46-874D-AA80322D8CEB}" presName="parTrans" presStyleLbl="bgSibTrans2D1" presStyleIdx="3" presStyleCnt="4"/>
      <dgm:spPr/>
    </dgm:pt>
    <dgm:pt modelId="{029BF591-0731-8A4B-A43E-DA61C9DE89E7}" type="pres">
      <dgm:prSet presAssocID="{C835660C-B48B-0C40-9E85-8C0C771DFFE7}" presName="node" presStyleLbl="node1" presStyleIdx="3" presStyleCnt="4">
        <dgm:presLayoutVars>
          <dgm:bulletEnabled val="1"/>
        </dgm:presLayoutVars>
      </dgm:prSet>
      <dgm:spPr/>
    </dgm:pt>
  </dgm:ptLst>
  <dgm:cxnLst>
    <dgm:cxn modelId="{26B8460B-073F-AD4D-BE85-66ECD7433F6D}" srcId="{455649EE-26AC-514D-8354-AC7A77870151}" destId="{2E42026F-5E69-574B-968D-D243EB248192}" srcOrd="0" destOrd="0" parTransId="{7C58BC5C-D24E-1148-A5C7-51992A1192E0}" sibTransId="{65EE8F65-9D6D-9943-8C1C-1AE73FF499E6}"/>
    <dgm:cxn modelId="{3A56750C-4E72-D846-90DD-B9DB4DD81804}" type="presOf" srcId="{0515B6EE-9C7E-784F-AF72-60845319AF08}" destId="{32654E24-793F-D84F-BADB-990D2C2D9D4B}" srcOrd="0" destOrd="0" presId="urn:microsoft.com/office/officeart/2005/8/layout/radial4"/>
    <dgm:cxn modelId="{DA4D681C-89B8-F14B-A5FE-209BCC4302ED}" srcId="{455649EE-26AC-514D-8354-AC7A77870151}" destId="{0515B6EE-9C7E-784F-AF72-60845319AF08}" srcOrd="2" destOrd="0" parTransId="{207C0F61-CB72-364B-85F3-2DBC645E6357}" sibTransId="{2CCB6E92-3467-8A41-9DAE-CD87D269B050}"/>
    <dgm:cxn modelId="{6D0CD32E-BD21-454E-ABE3-C84B837620AD}" type="presOf" srcId="{2E42026F-5E69-574B-968D-D243EB248192}" destId="{2E0E545B-19C8-0647-A7C6-C54DAB05A7E0}" srcOrd="0" destOrd="0" presId="urn:microsoft.com/office/officeart/2005/8/layout/radial4"/>
    <dgm:cxn modelId="{60B93553-6C2C-7D41-9584-F38879574C27}" type="presOf" srcId="{65B3C7FA-81D9-0F47-88B6-E348F05C9D7B}" destId="{E4B59145-DEDD-D948-93DF-F123FB6CC667}" srcOrd="0" destOrd="0" presId="urn:microsoft.com/office/officeart/2005/8/layout/radial4"/>
    <dgm:cxn modelId="{087C0661-30F1-2D4D-9C3C-50F9604F90FA}" type="presOf" srcId="{7C58BC5C-D24E-1148-A5C7-51992A1192E0}" destId="{19B5F76C-C612-DD47-A788-5BB299D4659F}" srcOrd="0" destOrd="0" presId="urn:microsoft.com/office/officeart/2005/8/layout/radial4"/>
    <dgm:cxn modelId="{ED139574-B379-1146-801A-FC31662D7BC6}" type="presOf" srcId="{207C0F61-CB72-364B-85F3-2DBC645E6357}" destId="{24F77EF2-0E1A-E74A-B8E4-46C59559BA26}" srcOrd="0" destOrd="0" presId="urn:microsoft.com/office/officeart/2005/8/layout/radial4"/>
    <dgm:cxn modelId="{52EFDF87-D4E4-DF44-839F-747CBB33D9A2}" type="presOf" srcId="{C8DC4882-1E30-3244-9319-8483AA06A786}" destId="{C12E5177-062B-9A4A-B126-2AC114BE95F0}" srcOrd="0" destOrd="0" presId="urn:microsoft.com/office/officeart/2005/8/layout/radial4"/>
    <dgm:cxn modelId="{3E79858D-2C4A-0448-B048-7AEB1D2CCF8F}" type="presOf" srcId="{455649EE-26AC-514D-8354-AC7A77870151}" destId="{A3518856-8497-B547-9121-A8D448AE2AE3}" srcOrd="0" destOrd="0" presId="urn:microsoft.com/office/officeart/2005/8/layout/radial4"/>
    <dgm:cxn modelId="{F8B1C896-21A1-884C-81D1-07E0DC5371EF}" type="presOf" srcId="{788E3746-9A29-124D-9E22-17FCE8CF8B0C}" destId="{BD01D626-2927-F540-8AB8-F0BC76173EFD}" srcOrd="0" destOrd="0" presId="urn:microsoft.com/office/officeart/2005/8/layout/radial4"/>
    <dgm:cxn modelId="{CC7C8F9A-4A6F-9544-A7F0-6853AA5DDB4E}" srcId="{65B3C7FA-81D9-0F47-88B6-E348F05C9D7B}" destId="{455649EE-26AC-514D-8354-AC7A77870151}" srcOrd="0" destOrd="0" parTransId="{87D7CE89-1201-2749-A2ED-4FBD4239F6DB}" sibTransId="{BEFFD6E2-D0FC-B44D-8981-BAD8C0EEBCEC}"/>
    <dgm:cxn modelId="{C9BF3BB5-DD91-5845-912D-ADCC1CDCBF69}" srcId="{455649EE-26AC-514D-8354-AC7A77870151}" destId="{788E3746-9A29-124D-9E22-17FCE8CF8B0C}" srcOrd="1" destOrd="0" parTransId="{C8DC4882-1E30-3244-9319-8483AA06A786}" sibTransId="{FEC31537-4E0C-9646-8A56-9AF72D065193}"/>
    <dgm:cxn modelId="{A81E33CB-B6C3-6A46-9026-88DE5E1772A1}" type="presOf" srcId="{C835660C-B48B-0C40-9E85-8C0C771DFFE7}" destId="{029BF591-0731-8A4B-A43E-DA61C9DE89E7}" srcOrd="0" destOrd="0" presId="urn:microsoft.com/office/officeart/2005/8/layout/radial4"/>
    <dgm:cxn modelId="{F4FBA8D9-D414-404C-828B-7DC77831F30A}" type="presOf" srcId="{7FEC1AF7-EF9C-9E46-874D-AA80322D8CEB}" destId="{79783841-79EC-7946-83E8-11728E828B49}" srcOrd="0" destOrd="0" presId="urn:microsoft.com/office/officeart/2005/8/layout/radial4"/>
    <dgm:cxn modelId="{A25D4FE0-DC0E-7A4E-9CB9-CA1F9E65E665}" srcId="{455649EE-26AC-514D-8354-AC7A77870151}" destId="{C835660C-B48B-0C40-9E85-8C0C771DFFE7}" srcOrd="3" destOrd="0" parTransId="{7FEC1AF7-EF9C-9E46-874D-AA80322D8CEB}" sibTransId="{DB34767F-F5EC-E04F-87DD-E8A73C8B3891}"/>
    <dgm:cxn modelId="{564F8BB8-3838-E94C-B6AD-92B218D1240F}" type="presParOf" srcId="{E4B59145-DEDD-D948-93DF-F123FB6CC667}" destId="{A3518856-8497-B547-9121-A8D448AE2AE3}" srcOrd="0" destOrd="0" presId="urn:microsoft.com/office/officeart/2005/8/layout/radial4"/>
    <dgm:cxn modelId="{C7F7AD5D-F630-5A47-B67B-4583E58535AE}" type="presParOf" srcId="{E4B59145-DEDD-D948-93DF-F123FB6CC667}" destId="{19B5F76C-C612-DD47-A788-5BB299D4659F}" srcOrd="1" destOrd="0" presId="urn:microsoft.com/office/officeart/2005/8/layout/radial4"/>
    <dgm:cxn modelId="{0C5D4404-BDEF-1E41-AAE4-167BDFE0DBA5}" type="presParOf" srcId="{E4B59145-DEDD-D948-93DF-F123FB6CC667}" destId="{2E0E545B-19C8-0647-A7C6-C54DAB05A7E0}" srcOrd="2" destOrd="0" presId="urn:microsoft.com/office/officeart/2005/8/layout/radial4"/>
    <dgm:cxn modelId="{55951084-253A-5848-85C3-B376BCECA585}" type="presParOf" srcId="{E4B59145-DEDD-D948-93DF-F123FB6CC667}" destId="{C12E5177-062B-9A4A-B126-2AC114BE95F0}" srcOrd="3" destOrd="0" presId="urn:microsoft.com/office/officeart/2005/8/layout/radial4"/>
    <dgm:cxn modelId="{67083B34-ACB5-AA41-9353-D79C1AFA32C3}" type="presParOf" srcId="{E4B59145-DEDD-D948-93DF-F123FB6CC667}" destId="{BD01D626-2927-F540-8AB8-F0BC76173EFD}" srcOrd="4" destOrd="0" presId="urn:microsoft.com/office/officeart/2005/8/layout/radial4"/>
    <dgm:cxn modelId="{09927B6D-348B-AA4C-A375-A755C047565D}" type="presParOf" srcId="{E4B59145-DEDD-D948-93DF-F123FB6CC667}" destId="{24F77EF2-0E1A-E74A-B8E4-46C59559BA26}" srcOrd="5" destOrd="0" presId="urn:microsoft.com/office/officeart/2005/8/layout/radial4"/>
    <dgm:cxn modelId="{CDDD8E58-6792-664B-81ED-097BCB401CAD}" type="presParOf" srcId="{E4B59145-DEDD-D948-93DF-F123FB6CC667}" destId="{32654E24-793F-D84F-BADB-990D2C2D9D4B}" srcOrd="6" destOrd="0" presId="urn:microsoft.com/office/officeart/2005/8/layout/radial4"/>
    <dgm:cxn modelId="{3388916C-9BD4-1E49-B4B9-0657ABFB77B7}" type="presParOf" srcId="{E4B59145-DEDD-D948-93DF-F123FB6CC667}" destId="{79783841-79EC-7946-83E8-11728E828B49}" srcOrd="7" destOrd="0" presId="urn:microsoft.com/office/officeart/2005/8/layout/radial4"/>
    <dgm:cxn modelId="{C3B0EB92-815D-5642-92DC-6C3A5AC0CFBC}" type="presParOf" srcId="{E4B59145-DEDD-D948-93DF-F123FB6CC667}" destId="{029BF591-0731-8A4B-A43E-DA61C9DE89E7}"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B897ED-6ABB-A542-AB43-74C43F3915EF}"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AF12CD3A-195A-854D-8656-5C46C8E3EF11}">
      <dgm:prSet phldrT="[Text]"/>
      <dgm:spPr/>
      <dgm:t>
        <a:bodyPr/>
        <a:lstStyle/>
        <a:p>
          <a:r>
            <a:rPr lang="en-US" dirty="0"/>
            <a:t> </a:t>
          </a:r>
        </a:p>
      </dgm:t>
    </dgm:pt>
    <dgm:pt modelId="{068B3C29-DB5B-F742-9C52-A436628CD829}" type="parTrans" cxnId="{13CB005A-1985-E048-B9A8-0A145D9BA6A9}">
      <dgm:prSet/>
      <dgm:spPr/>
      <dgm:t>
        <a:bodyPr/>
        <a:lstStyle/>
        <a:p>
          <a:endParaRPr lang="en-US"/>
        </a:p>
      </dgm:t>
    </dgm:pt>
    <dgm:pt modelId="{06360E59-22D7-BF4A-914B-325A5C9E90EE}" type="sibTrans" cxnId="{13CB005A-1985-E048-B9A8-0A145D9BA6A9}">
      <dgm:prSet/>
      <dgm:spPr/>
      <dgm:t>
        <a:bodyPr/>
        <a:lstStyle/>
        <a:p>
          <a:endParaRPr lang="en-US"/>
        </a:p>
      </dgm:t>
    </dgm:pt>
    <dgm:pt modelId="{BD835AEB-A93B-7A43-A1BC-896A2EF2B215}">
      <dgm:prSet phldrT="[Text]"/>
      <dgm:spPr/>
      <dgm:t>
        <a:bodyPr/>
        <a:lstStyle/>
        <a:p>
          <a:r>
            <a:rPr lang="en-US" dirty="0"/>
            <a:t> </a:t>
          </a:r>
        </a:p>
      </dgm:t>
    </dgm:pt>
    <dgm:pt modelId="{10F0623F-4145-FD48-9542-D29F46D78C9F}" type="parTrans" cxnId="{F81F948B-6D79-1148-B42A-15F53E651B0A}">
      <dgm:prSet/>
      <dgm:spPr/>
      <dgm:t>
        <a:bodyPr/>
        <a:lstStyle/>
        <a:p>
          <a:endParaRPr lang="en-US"/>
        </a:p>
      </dgm:t>
    </dgm:pt>
    <dgm:pt modelId="{3740FB1F-F018-6D4D-8937-437B27F40C4F}" type="sibTrans" cxnId="{F81F948B-6D79-1148-B42A-15F53E651B0A}">
      <dgm:prSet/>
      <dgm:spPr/>
      <dgm:t>
        <a:bodyPr/>
        <a:lstStyle/>
        <a:p>
          <a:endParaRPr lang="en-US"/>
        </a:p>
      </dgm:t>
    </dgm:pt>
    <dgm:pt modelId="{D8858AAC-6A2D-D94B-A095-1081479B60B0}">
      <dgm:prSet phldrT="[Text]"/>
      <dgm:spPr/>
      <dgm:t>
        <a:bodyPr/>
        <a:lstStyle/>
        <a:p>
          <a:endParaRPr lang="en-US" dirty="0"/>
        </a:p>
      </dgm:t>
    </dgm:pt>
    <dgm:pt modelId="{9D72739D-0711-AA48-9B27-5B5CA6A8E7A5}" type="parTrans" cxnId="{4FD6A1C5-3B34-CA42-9BAE-13FF5CAE3546}">
      <dgm:prSet/>
      <dgm:spPr/>
      <dgm:t>
        <a:bodyPr/>
        <a:lstStyle/>
        <a:p>
          <a:endParaRPr lang="en-US"/>
        </a:p>
      </dgm:t>
    </dgm:pt>
    <dgm:pt modelId="{7AAD0D2E-7484-4742-8477-0F4691170CFA}" type="sibTrans" cxnId="{4FD6A1C5-3B34-CA42-9BAE-13FF5CAE3546}">
      <dgm:prSet/>
      <dgm:spPr/>
      <dgm:t>
        <a:bodyPr/>
        <a:lstStyle/>
        <a:p>
          <a:endParaRPr lang="en-US"/>
        </a:p>
      </dgm:t>
    </dgm:pt>
    <dgm:pt modelId="{62CF1053-DFD5-9648-BC88-67EE5D1306AD}">
      <dgm:prSet phldrT="[Text]"/>
      <dgm:spPr/>
      <dgm:t>
        <a:bodyPr/>
        <a:lstStyle/>
        <a:p>
          <a:r>
            <a:rPr lang="en-US" dirty="0"/>
            <a:t> </a:t>
          </a:r>
        </a:p>
      </dgm:t>
    </dgm:pt>
    <dgm:pt modelId="{8EDC5679-7ECF-3A46-AC4D-FDA42EE78C72}" type="parTrans" cxnId="{B6B5D542-518B-434F-9B53-84E173CDD000}">
      <dgm:prSet/>
      <dgm:spPr/>
      <dgm:t>
        <a:bodyPr/>
        <a:lstStyle/>
        <a:p>
          <a:endParaRPr lang="en-US"/>
        </a:p>
      </dgm:t>
    </dgm:pt>
    <dgm:pt modelId="{B7FEE3BB-9D85-1947-97F4-3551B0910EA3}" type="sibTrans" cxnId="{B6B5D542-518B-434F-9B53-84E173CDD000}">
      <dgm:prSet/>
      <dgm:spPr/>
      <dgm:t>
        <a:bodyPr/>
        <a:lstStyle/>
        <a:p>
          <a:endParaRPr lang="en-US"/>
        </a:p>
      </dgm:t>
    </dgm:pt>
    <dgm:pt modelId="{9C7BB7A7-A095-5D4C-A7F1-B61E1EAF4E94}">
      <dgm:prSet phldrT="[Text]"/>
      <dgm:spPr/>
      <dgm:t>
        <a:bodyPr/>
        <a:lstStyle/>
        <a:p>
          <a:endParaRPr lang="en-US" dirty="0"/>
        </a:p>
      </dgm:t>
    </dgm:pt>
    <dgm:pt modelId="{48477E64-6BA8-554A-AA25-DDD9D98C3A79}" type="parTrans" cxnId="{243A2A4A-A9AA-A349-B995-CCD8AE8AFD00}">
      <dgm:prSet/>
      <dgm:spPr/>
      <dgm:t>
        <a:bodyPr/>
        <a:lstStyle/>
        <a:p>
          <a:endParaRPr lang="en-US"/>
        </a:p>
      </dgm:t>
    </dgm:pt>
    <dgm:pt modelId="{42C08980-D980-0045-9D76-42AB5A7BD7F0}" type="sibTrans" cxnId="{243A2A4A-A9AA-A349-B995-CCD8AE8AFD00}">
      <dgm:prSet/>
      <dgm:spPr/>
      <dgm:t>
        <a:bodyPr/>
        <a:lstStyle/>
        <a:p>
          <a:endParaRPr lang="en-US"/>
        </a:p>
      </dgm:t>
    </dgm:pt>
    <dgm:pt modelId="{BB63D047-155E-9E48-A3F7-82B90037F014}">
      <dgm:prSet phldrT="[Text]"/>
      <dgm:spPr/>
      <dgm:t>
        <a:bodyPr/>
        <a:lstStyle/>
        <a:p>
          <a:endParaRPr lang="en-US" dirty="0"/>
        </a:p>
      </dgm:t>
    </dgm:pt>
    <dgm:pt modelId="{B53C0A7A-6119-D84B-AD71-89EF392CEB52}" type="parTrans" cxnId="{FA7C6E13-E670-3247-91F6-597D6719CB08}">
      <dgm:prSet/>
      <dgm:spPr/>
      <dgm:t>
        <a:bodyPr/>
        <a:lstStyle/>
        <a:p>
          <a:endParaRPr lang="en-US"/>
        </a:p>
      </dgm:t>
    </dgm:pt>
    <dgm:pt modelId="{210FCFE8-0C5F-4845-9932-6D0CDD18DAAA}" type="sibTrans" cxnId="{FA7C6E13-E670-3247-91F6-597D6719CB08}">
      <dgm:prSet/>
      <dgm:spPr/>
      <dgm:t>
        <a:bodyPr/>
        <a:lstStyle/>
        <a:p>
          <a:endParaRPr lang="en-US"/>
        </a:p>
      </dgm:t>
    </dgm:pt>
    <dgm:pt modelId="{F05AC980-9BF8-8D4B-A844-77699E745A16}">
      <dgm:prSet phldrT="[Text]"/>
      <dgm:spPr/>
      <dgm:t>
        <a:bodyPr/>
        <a:lstStyle/>
        <a:p>
          <a:endParaRPr lang="en-US" dirty="0"/>
        </a:p>
      </dgm:t>
    </dgm:pt>
    <dgm:pt modelId="{F65084FE-8580-E749-BCE6-E94542A8E6E1}" type="parTrans" cxnId="{5730353C-20A4-6844-8AFA-E54C2ADE612F}">
      <dgm:prSet/>
      <dgm:spPr/>
      <dgm:t>
        <a:bodyPr/>
        <a:lstStyle/>
        <a:p>
          <a:endParaRPr lang="en-US"/>
        </a:p>
      </dgm:t>
    </dgm:pt>
    <dgm:pt modelId="{F7E08013-0809-5A40-AE45-2C67F2BE702B}" type="sibTrans" cxnId="{5730353C-20A4-6844-8AFA-E54C2ADE612F}">
      <dgm:prSet/>
      <dgm:spPr/>
      <dgm:t>
        <a:bodyPr/>
        <a:lstStyle/>
        <a:p>
          <a:endParaRPr lang="en-US"/>
        </a:p>
      </dgm:t>
    </dgm:pt>
    <dgm:pt modelId="{800004B6-775D-AE44-B1AF-E93D2B7C94C7}" type="pres">
      <dgm:prSet presAssocID="{75B897ED-6ABB-A542-AB43-74C43F3915EF}" presName="Name0" presStyleCnt="0">
        <dgm:presLayoutVars>
          <dgm:dir/>
          <dgm:animLvl val="lvl"/>
          <dgm:resizeHandles val="exact"/>
        </dgm:presLayoutVars>
      </dgm:prSet>
      <dgm:spPr/>
    </dgm:pt>
    <dgm:pt modelId="{46051AD5-6EBF-4D41-85E9-962B48354791}" type="pres">
      <dgm:prSet presAssocID="{9C7BB7A7-A095-5D4C-A7F1-B61E1EAF4E94}" presName="boxAndChildren" presStyleCnt="0"/>
      <dgm:spPr/>
    </dgm:pt>
    <dgm:pt modelId="{C460F988-555C-C244-A118-84BF357EA206}" type="pres">
      <dgm:prSet presAssocID="{9C7BB7A7-A095-5D4C-A7F1-B61E1EAF4E94}" presName="parentTextBox" presStyleLbl="node1" presStyleIdx="0" presStyleCnt="7"/>
      <dgm:spPr/>
    </dgm:pt>
    <dgm:pt modelId="{E7F83889-6999-7147-92FA-0A2CBDFF8D50}" type="pres">
      <dgm:prSet presAssocID="{F7E08013-0809-5A40-AE45-2C67F2BE702B}" presName="sp" presStyleCnt="0"/>
      <dgm:spPr/>
    </dgm:pt>
    <dgm:pt modelId="{02FE12FE-7B31-E94F-B936-457D27F0425B}" type="pres">
      <dgm:prSet presAssocID="{F05AC980-9BF8-8D4B-A844-77699E745A16}" presName="arrowAndChildren" presStyleCnt="0"/>
      <dgm:spPr/>
    </dgm:pt>
    <dgm:pt modelId="{E8466802-1889-E54C-8364-0FF0C69B202A}" type="pres">
      <dgm:prSet presAssocID="{F05AC980-9BF8-8D4B-A844-77699E745A16}" presName="parentTextArrow" presStyleLbl="node1" presStyleIdx="1" presStyleCnt="7"/>
      <dgm:spPr/>
    </dgm:pt>
    <dgm:pt modelId="{C9685FF9-9FAA-6949-A17E-578BCCFE8564}" type="pres">
      <dgm:prSet presAssocID="{210FCFE8-0C5F-4845-9932-6D0CDD18DAAA}" presName="sp" presStyleCnt="0"/>
      <dgm:spPr/>
    </dgm:pt>
    <dgm:pt modelId="{849CF946-914F-F645-A273-81AEE7A9CE31}" type="pres">
      <dgm:prSet presAssocID="{BB63D047-155E-9E48-A3F7-82B90037F014}" presName="arrowAndChildren" presStyleCnt="0"/>
      <dgm:spPr/>
    </dgm:pt>
    <dgm:pt modelId="{F7F652F1-8E74-2243-881B-6B2D59D52B99}" type="pres">
      <dgm:prSet presAssocID="{BB63D047-155E-9E48-A3F7-82B90037F014}" presName="parentTextArrow" presStyleLbl="node1" presStyleIdx="2" presStyleCnt="7"/>
      <dgm:spPr/>
    </dgm:pt>
    <dgm:pt modelId="{10CED6E6-D9AF-D348-ADF5-8626F555D6E8}" type="pres">
      <dgm:prSet presAssocID="{B7FEE3BB-9D85-1947-97F4-3551B0910EA3}" presName="sp" presStyleCnt="0"/>
      <dgm:spPr/>
    </dgm:pt>
    <dgm:pt modelId="{686DF1B3-998D-5C4F-B226-5DA8772C7FEA}" type="pres">
      <dgm:prSet presAssocID="{62CF1053-DFD5-9648-BC88-67EE5D1306AD}" presName="arrowAndChildren" presStyleCnt="0"/>
      <dgm:spPr/>
    </dgm:pt>
    <dgm:pt modelId="{01B0B35E-880A-D145-81E5-D34B29BF8BDA}" type="pres">
      <dgm:prSet presAssocID="{62CF1053-DFD5-9648-BC88-67EE5D1306AD}" presName="parentTextArrow" presStyleLbl="node1" presStyleIdx="3" presStyleCnt="7"/>
      <dgm:spPr/>
    </dgm:pt>
    <dgm:pt modelId="{310BB4A0-B741-C646-BB3F-C97848BB6106}" type="pres">
      <dgm:prSet presAssocID="{7AAD0D2E-7484-4742-8477-0F4691170CFA}" presName="sp" presStyleCnt="0"/>
      <dgm:spPr/>
    </dgm:pt>
    <dgm:pt modelId="{F6FA77BF-EA51-944D-B624-47E8C656AF62}" type="pres">
      <dgm:prSet presAssocID="{D8858AAC-6A2D-D94B-A095-1081479B60B0}" presName="arrowAndChildren" presStyleCnt="0"/>
      <dgm:spPr/>
    </dgm:pt>
    <dgm:pt modelId="{FAB9A793-A0CA-3247-858A-85DF444F206D}" type="pres">
      <dgm:prSet presAssocID="{D8858AAC-6A2D-D94B-A095-1081479B60B0}" presName="parentTextArrow" presStyleLbl="node1" presStyleIdx="4" presStyleCnt="7"/>
      <dgm:spPr/>
    </dgm:pt>
    <dgm:pt modelId="{9F98F74C-5E7A-254A-B817-A3D3183E5C66}" type="pres">
      <dgm:prSet presAssocID="{3740FB1F-F018-6D4D-8937-437B27F40C4F}" presName="sp" presStyleCnt="0"/>
      <dgm:spPr/>
    </dgm:pt>
    <dgm:pt modelId="{A0B5DE0A-44A4-6F4C-BEF1-716C1DD6062F}" type="pres">
      <dgm:prSet presAssocID="{BD835AEB-A93B-7A43-A1BC-896A2EF2B215}" presName="arrowAndChildren" presStyleCnt="0"/>
      <dgm:spPr/>
    </dgm:pt>
    <dgm:pt modelId="{09F690FF-03B5-8E45-A567-E7EC2D17D68F}" type="pres">
      <dgm:prSet presAssocID="{BD835AEB-A93B-7A43-A1BC-896A2EF2B215}" presName="parentTextArrow" presStyleLbl="node1" presStyleIdx="5" presStyleCnt="7"/>
      <dgm:spPr/>
    </dgm:pt>
    <dgm:pt modelId="{2448C113-7D52-8B4A-8DC5-DE489CEAA9F2}" type="pres">
      <dgm:prSet presAssocID="{06360E59-22D7-BF4A-914B-325A5C9E90EE}" presName="sp" presStyleCnt="0"/>
      <dgm:spPr/>
    </dgm:pt>
    <dgm:pt modelId="{A42D3FF1-3DFF-2346-8D2A-5F17CF2F546E}" type="pres">
      <dgm:prSet presAssocID="{AF12CD3A-195A-854D-8656-5C46C8E3EF11}" presName="arrowAndChildren" presStyleCnt="0"/>
      <dgm:spPr/>
    </dgm:pt>
    <dgm:pt modelId="{22E1C947-2DBC-8D4A-BD22-A1572F69C179}" type="pres">
      <dgm:prSet presAssocID="{AF12CD3A-195A-854D-8656-5C46C8E3EF11}" presName="parentTextArrow" presStyleLbl="node1" presStyleIdx="6" presStyleCnt="7"/>
      <dgm:spPr/>
    </dgm:pt>
  </dgm:ptLst>
  <dgm:cxnLst>
    <dgm:cxn modelId="{FA7C6E13-E670-3247-91F6-597D6719CB08}" srcId="{75B897ED-6ABB-A542-AB43-74C43F3915EF}" destId="{BB63D047-155E-9E48-A3F7-82B90037F014}" srcOrd="4" destOrd="0" parTransId="{B53C0A7A-6119-D84B-AD71-89EF392CEB52}" sibTransId="{210FCFE8-0C5F-4845-9932-6D0CDD18DAAA}"/>
    <dgm:cxn modelId="{3D9B1120-777F-964C-808F-0311BA6B972A}" type="presOf" srcId="{BD835AEB-A93B-7A43-A1BC-896A2EF2B215}" destId="{09F690FF-03B5-8E45-A567-E7EC2D17D68F}" srcOrd="0" destOrd="0" presId="urn:microsoft.com/office/officeart/2005/8/layout/process4"/>
    <dgm:cxn modelId="{4D9A2222-4226-E343-BFBA-CB5333715B85}" type="presOf" srcId="{75B897ED-6ABB-A542-AB43-74C43F3915EF}" destId="{800004B6-775D-AE44-B1AF-E93D2B7C94C7}" srcOrd="0" destOrd="0" presId="urn:microsoft.com/office/officeart/2005/8/layout/process4"/>
    <dgm:cxn modelId="{5730353C-20A4-6844-8AFA-E54C2ADE612F}" srcId="{75B897ED-6ABB-A542-AB43-74C43F3915EF}" destId="{F05AC980-9BF8-8D4B-A844-77699E745A16}" srcOrd="5" destOrd="0" parTransId="{F65084FE-8580-E749-BCE6-E94542A8E6E1}" sibTransId="{F7E08013-0809-5A40-AE45-2C67F2BE702B}"/>
    <dgm:cxn modelId="{BAE65A3C-E34C-4A46-A8A1-5A1E411559D6}" type="presOf" srcId="{D8858AAC-6A2D-D94B-A095-1081479B60B0}" destId="{FAB9A793-A0CA-3247-858A-85DF444F206D}" srcOrd="0" destOrd="0" presId="urn:microsoft.com/office/officeart/2005/8/layout/process4"/>
    <dgm:cxn modelId="{B6B5D542-518B-434F-9B53-84E173CDD000}" srcId="{75B897ED-6ABB-A542-AB43-74C43F3915EF}" destId="{62CF1053-DFD5-9648-BC88-67EE5D1306AD}" srcOrd="3" destOrd="0" parTransId="{8EDC5679-7ECF-3A46-AC4D-FDA42EE78C72}" sibTransId="{B7FEE3BB-9D85-1947-97F4-3551B0910EA3}"/>
    <dgm:cxn modelId="{243A2A4A-A9AA-A349-B995-CCD8AE8AFD00}" srcId="{75B897ED-6ABB-A542-AB43-74C43F3915EF}" destId="{9C7BB7A7-A095-5D4C-A7F1-B61E1EAF4E94}" srcOrd="6" destOrd="0" parTransId="{48477E64-6BA8-554A-AA25-DDD9D98C3A79}" sibTransId="{42C08980-D980-0045-9D76-42AB5A7BD7F0}"/>
    <dgm:cxn modelId="{13CB005A-1985-E048-B9A8-0A145D9BA6A9}" srcId="{75B897ED-6ABB-A542-AB43-74C43F3915EF}" destId="{AF12CD3A-195A-854D-8656-5C46C8E3EF11}" srcOrd="0" destOrd="0" parTransId="{068B3C29-DB5B-F742-9C52-A436628CD829}" sibTransId="{06360E59-22D7-BF4A-914B-325A5C9E90EE}"/>
    <dgm:cxn modelId="{DA04D061-1FDE-364A-8681-F64620531D11}" type="presOf" srcId="{9C7BB7A7-A095-5D4C-A7F1-B61E1EAF4E94}" destId="{C460F988-555C-C244-A118-84BF357EA206}" srcOrd="0" destOrd="0" presId="urn:microsoft.com/office/officeart/2005/8/layout/process4"/>
    <dgm:cxn modelId="{6BCE2A6B-55F2-0F4D-9BA6-14D55339750A}" type="presOf" srcId="{62CF1053-DFD5-9648-BC88-67EE5D1306AD}" destId="{01B0B35E-880A-D145-81E5-D34B29BF8BDA}" srcOrd="0" destOrd="0" presId="urn:microsoft.com/office/officeart/2005/8/layout/process4"/>
    <dgm:cxn modelId="{F81F948B-6D79-1148-B42A-15F53E651B0A}" srcId="{75B897ED-6ABB-A542-AB43-74C43F3915EF}" destId="{BD835AEB-A93B-7A43-A1BC-896A2EF2B215}" srcOrd="1" destOrd="0" parTransId="{10F0623F-4145-FD48-9542-D29F46D78C9F}" sibTransId="{3740FB1F-F018-6D4D-8937-437B27F40C4F}"/>
    <dgm:cxn modelId="{7EFF728C-2756-7B41-A4A6-D8AA8C20A022}" type="presOf" srcId="{AF12CD3A-195A-854D-8656-5C46C8E3EF11}" destId="{22E1C947-2DBC-8D4A-BD22-A1572F69C179}" srcOrd="0" destOrd="0" presId="urn:microsoft.com/office/officeart/2005/8/layout/process4"/>
    <dgm:cxn modelId="{E21E8095-FBB2-8D45-B766-01AED5EA5B18}" type="presOf" srcId="{BB63D047-155E-9E48-A3F7-82B90037F014}" destId="{F7F652F1-8E74-2243-881B-6B2D59D52B99}" srcOrd="0" destOrd="0" presId="urn:microsoft.com/office/officeart/2005/8/layout/process4"/>
    <dgm:cxn modelId="{5D20FA9D-B7F3-424A-A513-50D1B369DB37}" type="presOf" srcId="{F05AC980-9BF8-8D4B-A844-77699E745A16}" destId="{E8466802-1889-E54C-8364-0FF0C69B202A}" srcOrd="0" destOrd="0" presId="urn:microsoft.com/office/officeart/2005/8/layout/process4"/>
    <dgm:cxn modelId="{4FD6A1C5-3B34-CA42-9BAE-13FF5CAE3546}" srcId="{75B897ED-6ABB-A542-AB43-74C43F3915EF}" destId="{D8858AAC-6A2D-D94B-A095-1081479B60B0}" srcOrd="2" destOrd="0" parTransId="{9D72739D-0711-AA48-9B27-5B5CA6A8E7A5}" sibTransId="{7AAD0D2E-7484-4742-8477-0F4691170CFA}"/>
    <dgm:cxn modelId="{DD6E8363-457C-2744-B21E-E2D0E3AE56A4}" type="presParOf" srcId="{800004B6-775D-AE44-B1AF-E93D2B7C94C7}" destId="{46051AD5-6EBF-4D41-85E9-962B48354791}" srcOrd="0" destOrd="0" presId="urn:microsoft.com/office/officeart/2005/8/layout/process4"/>
    <dgm:cxn modelId="{BF13D555-088F-9C48-9914-C7F3562B6979}" type="presParOf" srcId="{46051AD5-6EBF-4D41-85E9-962B48354791}" destId="{C460F988-555C-C244-A118-84BF357EA206}" srcOrd="0" destOrd="0" presId="urn:microsoft.com/office/officeart/2005/8/layout/process4"/>
    <dgm:cxn modelId="{2E3662A5-2546-2D49-94A6-4F13D810F0F1}" type="presParOf" srcId="{800004B6-775D-AE44-B1AF-E93D2B7C94C7}" destId="{E7F83889-6999-7147-92FA-0A2CBDFF8D50}" srcOrd="1" destOrd="0" presId="urn:microsoft.com/office/officeart/2005/8/layout/process4"/>
    <dgm:cxn modelId="{7B92B4FA-055D-1D4B-87E0-004AB67336C8}" type="presParOf" srcId="{800004B6-775D-AE44-B1AF-E93D2B7C94C7}" destId="{02FE12FE-7B31-E94F-B936-457D27F0425B}" srcOrd="2" destOrd="0" presId="urn:microsoft.com/office/officeart/2005/8/layout/process4"/>
    <dgm:cxn modelId="{F59D15DB-A4DF-9F48-9B4E-8196A1281820}" type="presParOf" srcId="{02FE12FE-7B31-E94F-B936-457D27F0425B}" destId="{E8466802-1889-E54C-8364-0FF0C69B202A}" srcOrd="0" destOrd="0" presId="urn:microsoft.com/office/officeart/2005/8/layout/process4"/>
    <dgm:cxn modelId="{AD82BB2F-0B1A-CC48-85DE-E3BF577E87D7}" type="presParOf" srcId="{800004B6-775D-AE44-B1AF-E93D2B7C94C7}" destId="{C9685FF9-9FAA-6949-A17E-578BCCFE8564}" srcOrd="3" destOrd="0" presId="urn:microsoft.com/office/officeart/2005/8/layout/process4"/>
    <dgm:cxn modelId="{74C2CEF2-BA8E-C64E-AEB3-A7916A9112A9}" type="presParOf" srcId="{800004B6-775D-AE44-B1AF-E93D2B7C94C7}" destId="{849CF946-914F-F645-A273-81AEE7A9CE31}" srcOrd="4" destOrd="0" presId="urn:microsoft.com/office/officeart/2005/8/layout/process4"/>
    <dgm:cxn modelId="{FC8FDDA5-6265-C742-A54B-ED2C36BD1F40}" type="presParOf" srcId="{849CF946-914F-F645-A273-81AEE7A9CE31}" destId="{F7F652F1-8E74-2243-881B-6B2D59D52B99}" srcOrd="0" destOrd="0" presId="urn:microsoft.com/office/officeart/2005/8/layout/process4"/>
    <dgm:cxn modelId="{F55720DF-812C-EE43-92E8-5005FC3D83C0}" type="presParOf" srcId="{800004B6-775D-AE44-B1AF-E93D2B7C94C7}" destId="{10CED6E6-D9AF-D348-ADF5-8626F555D6E8}" srcOrd="5" destOrd="0" presId="urn:microsoft.com/office/officeart/2005/8/layout/process4"/>
    <dgm:cxn modelId="{331E78C7-4E98-1241-9F83-109C4B30BF13}" type="presParOf" srcId="{800004B6-775D-AE44-B1AF-E93D2B7C94C7}" destId="{686DF1B3-998D-5C4F-B226-5DA8772C7FEA}" srcOrd="6" destOrd="0" presId="urn:microsoft.com/office/officeart/2005/8/layout/process4"/>
    <dgm:cxn modelId="{7D1F1E6D-4585-5546-8D28-EAB55324218B}" type="presParOf" srcId="{686DF1B3-998D-5C4F-B226-5DA8772C7FEA}" destId="{01B0B35E-880A-D145-81E5-D34B29BF8BDA}" srcOrd="0" destOrd="0" presId="urn:microsoft.com/office/officeart/2005/8/layout/process4"/>
    <dgm:cxn modelId="{06B3B09F-4A0B-5A41-BC53-B5E93DBE0B84}" type="presParOf" srcId="{800004B6-775D-AE44-B1AF-E93D2B7C94C7}" destId="{310BB4A0-B741-C646-BB3F-C97848BB6106}" srcOrd="7" destOrd="0" presId="urn:microsoft.com/office/officeart/2005/8/layout/process4"/>
    <dgm:cxn modelId="{9FD2C1EC-EF84-A64F-838F-EE7EA50F1A0D}" type="presParOf" srcId="{800004B6-775D-AE44-B1AF-E93D2B7C94C7}" destId="{F6FA77BF-EA51-944D-B624-47E8C656AF62}" srcOrd="8" destOrd="0" presId="urn:microsoft.com/office/officeart/2005/8/layout/process4"/>
    <dgm:cxn modelId="{2DA34271-8210-F448-9649-FF011F184FD9}" type="presParOf" srcId="{F6FA77BF-EA51-944D-B624-47E8C656AF62}" destId="{FAB9A793-A0CA-3247-858A-85DF444F206D}" srcOrd="0" destOrd="0" presId="urn:microsoft.com/office/officeart/2005/8/layout/process4"/>
    <dgm:cxn modelId="{BD3BB068-0F1C-7E46-876A-D48754290889}" type="presParOf" srcId="{800004B6-775D-AE44-B1AF-E93D2B7C94C7}" destId="{9F98F74C-5E7A-254A-B817-A3D3183E5C66}" srcOrd="9" destOrd="0" presId="urn:microsoft.com/office/officeart/2005/8/layout/process4"/>
    <dgm:cxn modelId="{B81C7189-207F-4747-B37F-ED12024CBC46}" type="presParOf" srcId="{800004B6-775D-AE44-B1AF-E93D2B7C94C7}" destId="{A0B5DE0A-44A4-6F4C-BEF1-716C1DD6062F}" srcOrd="10" destOrd="0" presId="urn:microsoft.com/office/officeart/2005/8/layout/process4"/>
    <dgm:cxn modelId="{B80EB63B-D4A7-2440-84BD-B01610939161}" type="presParOf" srcId="{A0B5DE0A-44A4-6F4C-BEF1-716C1DD6062F}" destId="{09F690FF-03B5-8E45-A567-E7EC2D17D68F}" srcOrd="0" destOrd="0" presId="urn:microsoft.com/office/officeart/2005/8/layout/process4"/>
    <dgm:cxn modelId="{369669AE-8C99-C846-A144-E05B84FB359C}" type="presParOf" srcId="{800004B6-775D-AE44-B1AF-E93D2B7C94C7}" destId="{2448C113-7D52-8B4A-8DC5-DE489CEAA9F2}" srcOrd="11" destOrd="0" presId="urn:microsoft.com/office/officeart/2005/8/layout/process4"/>
    <dgm:cxn modelId="{38AA7522-FAAD-E943-94F5-40791B45091E}" type="presParOf" srcId="{800004B6-775D-AE44-B1AF-E93D2B7C94C7}" destId="{A42D3FF1-3DFF-2346-8D2A-5F17CF2F546E}" srcOrd="12" destOrd="0" presId="urn:microsoft.com/office/officeart/2005/8/layout/process4"/>
    <dgm:cxn modelId="{14BE17A9-6329-0F4F-8B93-3CAA87EE4309}" type="presParOf" srcId="{A42D3FF1-3DFF-2346-8D2A-5F17CF2F546E}" destId="{22E1C947-2DBC-8D4A-BD22-A1572F69C17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7A64C-A673-4542-BE81-ACBA725C2B3B}">
      <dsp:nvSpPr>
        <dsp:cNvPr id="0" name=""/>
        <dsp:cNvSpPr/>
      </dsp:nvSpPr>
      <dsp:spPr>
        <a:xfrm>
          <a:off x="0" y="54392"/>
          <a:ext cx="4629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Big Picture</a:t>
          </a:r>
        </a:p>
      </dsp:txBody>
      <dsp:txXfrm>
        <a:off x="32784" y="87176"/>
        <a:ext cx="4563582" cy="606012"/>
      </dsp:txXfrm>
    </dsp:sp>
    <dsp:sp modelId="{471E19CF-6BE1-974F-A8C7-97DA4A939059}">
      <dsp:nvSpPr>
        <dsp:cNvPr id="0" name=""/>
        <dsp:cNvSpPr/>
      </dsp:nvSpPr>
      <dsp:spPr>
        <a:xfrm>
          <a:off x="0" y="725972"/>
          <a:ext cx="4629150" cy="1101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35560" rIns="199136" bIns="35560" numCol="1" spcCol="1270" anchor="t" anchorCtr="0">
          <a:noAutofit/>
        </a:bodyPr>
        <a:lstStyle/>
        <a:p>
          <a:pPr marL="457200" lvl="1" indent="-457200" algn="l" defTabSz="977900">
            <a:lnSpc>
              <a:spcPct val="100000"/>
            </a:lnSpc>
            <a:spcBef>
              <a:spcPct val="0"/>
            </a:spcBef>
            <a:spcAft>
              <a:spcPct val="20000"/>
            </a:spcAft>
            <a:buChar char="•"/>
          </a:pPr>
          <a:r>
            <a:rPr lang="en-US" sz="2200" kern="1200" dirty="0"/>
            <a:t>Broad understanding of how a large component of the code works</a:t>
          </a:r>
        </a:p>
      </dsp:txBody>
      <dsp:txXfrm>
        <a:off x="0" y="725972"/>
        <a:ext cx="4629150" cy="1101240"/>
      </dsp:txXfrm>
    </dsp:sp>
    <dsp:sp modelId="{2AA439D8-374D-5044-B010-47BA2D7DB22A}">
      <dsp:nvSpPr>
        <dsp:cNvPr id="0" name=""/>
        <dsp:cNvSpPr/>
      </dsp:nvSpPr>
      <dsp:spPr>
        <a:xfrm>
          <a:off x="0" y="1847475"/>
          <a:ext cx="4629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Local View</a:t>
          </a:r>
        </a:p>
      </dsp:txBody>
      <dsp:txXfrm>
        <a:off x="32784" y="1880259"/>
        <a:ext cx="4563582" cy="606012"/>
      </dsp:txXfrm>
    </dsp:sp>
    <dsp:sp modelId="{3647EF6A-9B63-D147-B6C0-0EDC6ED8BEC4}">
      <dsp:nvSpPr>
        <dsp:cNvPr id="0" name=""/>
        <dsp:cNvSpPr/>
      </dsp:nvSpPr>
      <dsp:spPr>
        <a:xfrm>
          <a:off x="0" y="2525172"/>
          <a:ext cx="4629150" cy="1101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35560" rIns="199136" bIns="35560" numCol="1" spcCol="1270" anchor="t" anchorCtr="0">
          <a:noAutofit/>
        </a:bodyPr>
        <a:lstStyle/>
        <a:p>
          <a:pPr marL="457200" lvl="1" indent="-457200" algn="l" defTabSz="977900">
            <a:lnSpc>
              <a:spcPct val="100000"/>
            </a:lnSpc>
            <a:spcBef>
              <a:spcPct val="0"/>
            </a:spcBef>
            <a:spcAft>
              <a:spcPct val="20000"/>
            </a:spcAft>
            <a:buChar char="•"/>
          </a:pPr>
          <a:r>
            <a:rPr lang="en-US" sz="2200" kern="1200" dirty="0"/>
            <a:t>Detailed understanding of a small part of the </a:t>
          </a:r>
          <a:r>
            <a:rPr lang="en-US" sz="2200" kern="1200"/>
            <a:t>code so that you can </a:t>
          </a:r>
          <a:r>
            <a:rPr lang="en-US" sz="2200" kern="1200" dirty="0"/>
            <a:t>make changes</a:t>
          </a:r>
        </a:p>
      </dsp:txBody>
      <dsp:txXfrm>
        <a:off x="0" y="2525172"/>
        <a:ext cx="4629150" cy="1101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18856-8497-B547-9121-A8D448AE2AE3}">
      <dsp:nvSpPr>
        <dsp:cNvPr id="0" name=""/>
        <dsp:cNvSpPr/>
      </dsp:nvSpPr>
      <dsp:spPr>
        <a:xfrm>
          <a:off x="1689639" y="1934255"/>
          <a:ext cx="1249870" cy="12498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New Code</a:t>
          </a:r>
        </a:p>
      </dsp:txBody>
      <dsp:txXfrm>
        <a:off x="1872678" y="2117294"/>
        <a:ext cx="883792" cy="883792"/>
      </dsp:txXfrm>
    </dsp:sp>
    <dsp:sp modelId="{19B5F76C-C612-DD47-A788-5BB299D4659F}">
      <dsp:nvSpPr>
        <dsp:cNvPr id="0" name=""/>
        <dsp:cNvSpPr/>
      </dsp:nvSpPr>
      <dsp:spPr>
        <a:xfrm rot="11700000">
          <a:off x="575856" y="2061534"/>
          <a:ext cx="1092280" cy="3562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0E545B-19C8-0647-A7C6-C54DAB05A7E0}">
      <dsp:nvSpPr>
        <dsp:cNvPr id="0" name=""/>
        <dsp:cNvSpPr/>
      </dsp:nvSpPr>
      <dsp:spPr>
        <a:xfrm>
          <a:off x="777" y="1623338"/>
          <a:ext cx="1187376" cy="949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Primary </a:t>
          </a:r>
          <a:r>
            <a:rPr lang="en-US" sz="1400" kern="1200" dirty="0"/>
            <a:t>Rendering</a:t>
          </a:r>
        </a:p>
      </dsp:txBody>
      <dsp:txXfrm>
        <a:off x="28599" y="1651160"/>
        <a:ext cx="1131732" cy="894257"/>
      </dsp:txXfrm>
    </dsp:sp>
    <dsp:sp modelId="{C12E5177-062B-9A4A-B126-2AC114BE95F0}">
      <dsp:nvSpPr>
        <dsp:cNvPr id="0" name=""/>
        <dsp:cNvSpPr/>
      </dsp:nvSpPr>
      <dsp:spPr>
        <a:xfrm rot="14700000">
          <a:off x="1246650" y="1262114"/>
          <a:ext cx="1092280" cy="3562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01D626-2927-F540-8AB8-F0BC76173EFD}">
      <dsp:nvSpPr>
        <dsp:cNvPr id="0" name=""/>
        <dsp:cNvSpPr/>
      </dsp:nvSpPr>
      <dsp:spPr>
        <a:xfrm>
          <a:off x="968293" y="470298"/>
          <a:ext cx="1187376" cy="949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Postprocessing</a:t>
          </a:r>
        </a:p>
      </dsp:txBody>
      <dsp:txXfrm>
        <a:off x="996115" y="498120"/>
        <a:ext cx="1131732" cy="894257"/>
      </dsp:txXfrm>
    </dsp:sp>
    <dsp:sp modelId="{24F77EF2-0E1A-E74A-B8E4-46C59559BA26}">
      <dsp:nvSpPr>
        <dsp:cNvPr id="0" name=""/>
        <dsp:cNvSpPr/>
      </dsp:nvSpPr>
      <dsp:spPr>
        <a:xfrm rot="17700000">
          <a:off x="2290219" y="1262114"/>
          <a:ext cx="1092280" cy="3562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654E24-793F-D84F-BADB-990D2C2D9D4B}">
      <dsp:nvSpPr>
        <dsp:cNvPr id="0" name=""/>
        <dsp:cNvSpPr/>
      </dsp:nvSpPr>
      <dsp:spPr>
        <a:xfrm>
          <a:off x="2473479" y="470298"/>
          <a:ext cx="1187376" cy="949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Plugin</a:t>
          </a:r>
        </a:p>
      </dsp:txBody>
      <dsp:txXfrm>
        <a:off x="2501301" y="498120"/>
        <a:ext cx="1131732" cy="894257"/>
      </dsp:txXfrm>
    </dsp:sp>
    <dsp:sp modelId="{79783841-79EC-7946-83E8-11728E828B49}">
      <dsp:nvSpPr>
        <dsp:cNvPr id="0" name=""/>
        <dsp:cNvSpPr/>
      </dsp:nvSpPr>
      <dsp:spPr>
        <a:xfrm rot="20700000">
          <a:off x="2961012" y="2061534"/>
          <a:ext cx="1092280" cy="3562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9BF591-0731-8A4B-A43E-DA61C9DE89E7}">
      <dsp:nvSpPr>
        <dsp:cNvPr id="0" name=""/>
        <dsp:cNvSpPr/>
      </dsp:nvSpPr>
      <dsp:spPr>
        <a:xfrm>
          <a:off x="3440995" y="1623338"/>
          <a:ext cx="1187376" cy="949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Example Project</a:t>
          </a:r>
        </a:p>
      </dsp:txBody>
      <dsp:txXfrm>
        <a:off x="3468817" y="1651160"/>
        <a:ext cx="1131732" cy="8942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0F988-555C-C244-A118-84BF357EA206}">
      <dsp:nvSpPr>
        <dsp:cNvPr id="0" name=""/>
        <dsp:cNvSpPr/>
      </dsp:nvSpPr>
      <dsp:spPr>
        <a:xfrm>
          <a:off x="0" y="3293868"/>
          <a:ext cx="4629150" cy="3604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0" y="3293868"/>
        <a:ext cx="4629150" cy="360446"/>
      </dsp:txXfrm>
    </dsp:sp>
    <dsp:sp modelId="{E8466802-1889-E54C-8364-0FF0C69B202A}">
      <dsp:nvSpPr>
        <dsp:cNvPr id="0" name=""/>
        <dsp:cNvSpPr/>
      </dsp:nvSpPr>
      <dsp:spPr>
        <a:xfrm rot="10800000">
          <a:off x="0" y="2744908"/>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0" y="2744908"/>
        <a:ext cx="4629150" cy="360210"/>
      </dsp:txXfrm>
    </dsp:sp>
    <dsp:sp modelId="{F7F652F1-8E74-2243-881B-6B2D59D52B99}">
      <dsp:nvSpPr>
        <dsp:cNvPr id="0" name=""/>
        <dsp:cNvSpPr/>
      </dsp:nvSpPr>
      <dsp:spPr>
        <a:xfrm rot="10800000">
          <a:off x="0" y="2195948"/>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0" y="2195948"/>
        <a:ext cx="4629150" cy="360210"/>
      </dsp:txXfrm>
    </dsp:sp>
    <dsp:sp modelId="{01B0B35E-880A-D145-81E5-D34B29BF8BDA}">
      <dsp:nvSpPr>
        <dsp:cNvPr id="0" name=""/>
        <dsp:cNvSpPr/>
      </dsp:nvSpPr>
      <dsp:spPr>
        <a:xfrm rot="10800000">
          <a:off x="0" y="1646989"/>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rot="10800000">
        <a:off x="0" y="1646989"/>
        <a:ext cx="4629150" cy="360210"/>
      </dsp:txXfrm>
    </dsp:sp>
    <dsp:sp modelId="{FAB9A793-A0CA-3247-858A-85DF444F206D}">
      <dsp:nvSpPr>
        <dsp:cNvPr id="0" name=""/>
        <dsp:cNvSpPr/>
      </dsp:nvSpPr>
      <dsp:spPr>
        <a:xfrm rot="10800000">
          <a:off x="0" y="1098029"/>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0" y="1098029"/>
        <a:ext cx="4629150" cy="360210"/>
      </dsp:txXfrm>
    </dsp:sp>
    <dsp:sp modelId="{09F690FF-03B5-8E45-A567-E7EC2D17D68F}">
      <dsp:nvSpPr>
        <dsp:cNvPr id="0" name=""/>
        <dsp:cNvSpPr/>
      </dsp:nvSpPr>
      <dsp:spPr>
        <a:xfrm rot="10800000">
          <a:off x="0" y="549070"/>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rot="10800000">
        <a:off x="0" y="549070"/>
        <a:ext cx="4629150" cy="360210"/>
      </dsp:txXfrm>
    </dsp:sp>
    <dsp:sp modelId="{22E1C947-2DBC-8D4A-BD22-A1572F69C179}">
      <dsp:nvSpPr>
        <dsp:cNvPr id="0" name=""/>
        <dsp:cNvSpPr/>
      </dsp:nvSpPr>
      <dsp:spPr>
        <a:xfrm rot="10800000">
          <a:off x="0" y="110"/>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rot="10800000">
        <a:off x="0" y="110"/>
        <a:ext cx="4629150" cy="3602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C3C385-6807-DF4F-894B-A8A5170F7646}" type="datetimeFigureOut">
              <a:rPr lang="en-US" smtClean="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3061263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C3C385-6807-DF4F-894B-A8A5170F7646}" type="datetimeFigureOut">
              <a:rPr lang="en-US" smtClean="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1462434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C3C385-6807-DF4F-894B-A8A5170F7646}" type="datetimeFigureOut">
              <a:rPr lang="en-US" smtClean="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293464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C3C385-6807-DF4F-894B-A8A5170F7646}" type="datetimeFigureOut">
              <a:rPr lang="en-US" smtClean="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51717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C3C385-6807-DF4F-894B-A8A5170F7646}" type="datetimeFigureOut">
              <a:rPr lang="en-US" smtClean="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200786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C3C385-6807-DF4F-894B-A8A5170F7646}" type="datetimeFigureOut">
              <a:rPr lang="en-US" smtClean="0"/>
              <a:t>9/26/23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85680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C3C385-6807-DF4F-894B-A8A5170F7646}" type="datetimeFigureOut">
              <a:rPr lang="en-US" smtClean="0"/>
              <a:t>9/26/23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4208611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C3C385-6807-DF4F-894B-A8A5170F7646}" type="datetimeFigureOut">
              <a:rPr lang="en-US" smtClean="0"/>
              <a:t>9/26/23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3315949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C385-6807-DF4F-894B-A8A5170F7646}" type="datetimeFigureOut">
              <a:rPr lang="en-US" smtClean="0"/>
              <a:t>9/26/23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175693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C3C385-6807-DF4F-894B-A8A5170F7646}" type="datetimeFigureOut">
              <a:rPr lang="en-US" smtClean="0"/>
              <a:t>9/26/23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1149620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C3C385-6807-DF4F-894B-A8A5170F7646}" type="datetimeFigureOut">
              <a:rPr lang="en-US" smtClean="0"/>
              <a:t>9/26/23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363481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7C3C385-6807-DF4F-894B-A8A5170F7646}" type="datetimeFigureOut">
              <a:rPr lang="en-US" smtClean="0"/>
              <a:t>9/26/23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FFF0F9B-61E4-FA40-8208-6F5DF993D357}" type="slidenum">
              <a:rPr lang="en-US" smtClean="0"/>
              <a:t>‹#›</a:t>
            </a:fld>
            <a:endParaRPr lang="en-US"/>
          </a:p>
        </p:txBody>
      </p:sp>
    </p:spTree>
    <p:extLst>
      <p:ext uri="{BB962C8B-B14F-4D97-AF65-F5344CB8AC3E}">
        <p14:creationId xmlns:p14="http://schemas.microsoft.com/office/powerpoint/2010/main" val="1630718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medium.com/@lordned" TargetMode="External"/><Relationship Id="rId2" Type="http://schemas.openxmlformats.org/officeDocument/2006/relationships/hyperlink" Target="https://docs.unrealengine.com/5.2/en-US/graphics-programming-for-unreal-engine/" TargetMode="Externa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208C-B529-1AE8-F5F4-B6BCCCC88CBE}"/>
              </a:ext>
            </a:extLst>
          </p:cNvPr>
          <p:cNvSpPr>
            <a:spLocks noGrp="1"/>
          </p:cNvSpPr>
          <p:nvPr>
            <p:ph type="ctrTitle"/>
          </p:nvPr>
        </p:nvSpPr>
        <p:spPr/>
        <p:txBody>
          <a:bodyPr/>
          <a:lstStyle/>
          <a:p>
            <a:r>
              <a:rPr lang="en-US" dirty="0"/>
              <a:t>Navigating a Large Codebase</a:t>
            </a:r>
          </a:p>
        </p:txBody>
      </p:sp>
      <p:sp>
        <p:nvSpPr>
          <p:cNvPr id="3" name="Subtitle 2">
            <a:extLst>
              <a:ext uri="{FF2B5EF4-FFF2-40B4-BE49-F238E27FC236}">
                <a16:creationId xmlns:a16="http://schemas.microsoft.com/office/drawing/2014/main" id="{D60B89CF-1106-0745-813C-83B9D757773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09501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9544-532F-9725-F79B-DD78F5DD390F}"/>
              </a:ext>
            </a:extLst>
          </p:cNvPr>
          <p:cNvSpPr>
            <a:spLocks noGrp="1"/>
          </p:cNvSpPr>
          <p:nvPr>
            <p:ph type="title"/>
          </p:nvPr>
        </p:nvSpPr>
        <p:spPr/>
        <p:txBody>
          <a:bodyPr/>
          <a:lstStyle/>
          <a:p>
            <a:r>
              <a:rPr lang="en-US" dirty="0"/>
              <a:t>Rendering Algorithms</a:t>
            </a:r>
          </a:p>
        </p:txBody>
      </p:sp>
      <p:sp>
        <p:nvSpPr>
          <p:cNvPr id="4" name="Text Placeholder 3">
            <a:extLst>
              <a:ext uri="{FF2B5EF4-FFF2-40B4-BE49-F238E27FC236}">
                <a16:creationId xmlns:a16="http://schemas.microsoft.com/office/drawing/2014/main" id="{6014F84C-8EE0-EC63-B971-27DF8E229CFD}"/>
              </a:ext>
            </a:extLst>
          </p:cNvPr>
          <p:cNvSpPr>
            <a:spLocks noGrp="1"/>
          </p:cNvSpPr>
          <p:nvPr>
            <p:ph type="body" sz="half" idx="2"/>
          </p:nvPr>
        </p:nvSpPr>
        <p:spPr/>
        <p:txBody>
          <a:bodyPr/>
          <a:lstStyle/>
          <a:p>
            <a:r>
              <a:rPr lang="en-US" dirty="0"/>
              <a:t>There are two common strategies for rendering in a game engine: </a:t>
            </a:r>
            <a:r>
              <a:rPr lang="en-US" b="1" dirty="0"/>
              <a:t>forward shading</a:t>
            </a:r>
            <a:r>
              <a:rPr lang="en-US" dirty="0"/>
              <a:t> and </a:t>
            </a:r>
            <a:r>
              <a:rPr lang="en-US" b="1" dirty="0"/>
              <a:t>deferred shading</a:t>
            </a:r>
            <a:r>
              <a:rPr lang="en-US" dirty="0"/>
              <a:t>. The Unreal Engine supports both.</a:t>
            </a:r>
          </a:p>
          <a:p>
            <a:r>
              <a:rPr lang="en-US" dirty="0"/>
              <a:t>How would you know that? Take a class on real-time graphics. Watch some Game Developers Conference presentations. Read some online blogs. You will need some subject-area knowledge.</a:t>
            </a:r>
          </a:p>
        </p:txBody>
      </p:sp>
      <p:pic>
        <p:nvPicPr>
          <p:cNvPr id="5" name="Content Placeholder 4">
            <a:extLst>
              <a:ext uri="{FF2B5EF4-FFF2-40B4-BE49-F238E27FC236}">
                <a16:creationId xmlns:a16="http://schemas.microsoft.com/office/drawing/2014/main" id="{C7AA28A1-7F30-C500-D595-2F57016EC922}"/>
              </a:ext>
            </a:extLst>
          </p:cNvPr>
          <p:cNvPicPr>
            <a:picLocks noGrp="1" noChangeAspect="1"/>
          </p:cNvPicPr>
          <p:nvPr>
            <p:ph idx="1"/>
          </p:nvPr>
        </p:nvPicPr>
        <p:blipFill>
          <a:blip r:embed="rId2"/>
          <a:stretch>
            <a:fillRect/>
          </a:stretch>
        </p:blipFill>
        <p:spPr>
          <a:xfrm>
            <a:off x="4600865" y="741363"/>
            <a:ext cx="3202996" cy="3654425"/>
          </a:xfrm>
          <a:prstGeom prst="rect">
            <a:avLst/>
          </a:prstGeom>
        </p:spPr>
      </p:pic>
    </p:spTree>
    <p:extLst>
      <p:ext uri="{BB962C8B-B14F-4D97-AF65-F5344CB8AC3E}">
        <p14:creationId xmlns:p14="http://schemas.microsoft.com/office/powerpoint/2010/main" val="3903302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F1B6-1F4C-71BA-8CCA-C12DA163CC3A}"/>
              </a:ext>
            </a:extLst>
          </p:cNvPr>
          <p:cNvSpPr>
            <a:spLocks noGrp="1"/>
          </p:cNvSpPr>
          <p:nvPr>
            <p:ph type="title"/>
          </p:nvPr>
        </p:nvSpPr>
        <p:spPr/>
        <p:txBody>
          <a:bodyPr/>
          <a:lstStyle/>
          <a:p>
            <a:r>
              <a:rPr lang="en-US" dirty="0"/>
              <a:t>Forward Shading</a:t>
            </a:r>
          </a:p>
        </p:txBody>
      </p:sp>
      <p:sp>
        <p:nvSpPr>
          <p:cNvPr id="4" name="Content Placeholder 3">
            <a:extLst>
              <a:ext uri="{FF2B5EF4-FFF2-40B4-BE49-F238E27FC236}">
                <a16:creationId xmlns:a16="http://schemas.microsoft.com/office/drawing/2014/main" id="{EDF4B112-2E0F-51CF-9FFF-150E1F5C3522}"/>
              </a:ext>
            </a:extLst>
          </p:cNvPr>
          <p:cNvSpPr>
            <a:spLocks noGrp="1"/>
          </p:cNvSpPr>
          <p:nvPr>
            <p:ph sz="half" idx="2"/>
          </p:nvPr>
        </p:nvSpPr>
        <p:spPr/>
        <p:txBody>
          <a:bodyPr>
            <a:normAutofit fontScale="85000" lnSpcReduction="20000"/>
          </a:bodyPr>
          <a:lstStyle/>
          <a:p>
            <a:r>
              <a:rPr lang="en-US" b="1" dirty="0"/>
              <a:t>Forward shading</a:t>
            </a:r>
            <a:r>
              <a:rPr lang="en-US" dirty="0"/>
              <a:t> computes per-pixel shading </a:t>
            </a:r>
            <a:r>
              <a:rPr lang="en-US" b="1" dirty="0"/>
              <a:t>while</a:t>
            </a:r>
            <a:r>
              <a:rPr lang="en-US" i="1" dirty="0"/>
              <a:t> </a:t>
            </a:r>
            <a:r>
              <a:rPr lang="en-US" dirty="0"/>
              <a:t>rendering objects.</a:t>
            </a:r>
          </a:p>
          <a:p>
            <a:r>
              <a:rPr lang="en-US" dirty="0"/>
              <a:t>It does redundant shading computation for pixels that are overwritten, but gives more per-object control over how the shading is done.</a:t>
            </a:r>
          </a:p>
          <a:p>
            <a:r>
              <a:rPr lang="en-US" dirty="0"/>
              <a:t>It can support transparency if the objects are sorted from back to front.</a:t>
            </a:r>
          </a:p>
          <a:p>
            <a:r>
              <a:rPr lang="en-US" dirty="0"/>
              <a:t>There are usually limits on the number and types of lights it can support, mostly because many lights will make the per-object shading functions too complex.</a:t>
            </a:r>
          </a:p>
        </p:txBody>
      </p:sp>
      <p:pic>
        <p:nvPicPr>
          <p:cNvPr id="5" name="Content Placeholder 4">
            <a:extLst>
              <a:ext uri="{FF2B5EF4-FFF2-40B4-BE49-F238E27FC236}">
                <a16:creationId xmlns:a16="http://schemas.microsoft.com/office/drawing/2014/main" id="{26D82F29-0168-15E7-793D-0B5461C82C4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628650" y="2294069"/>
            <a:ext cx="3886200" cy="1412612"/>
          </a:xfrm>
          <a:prstGeom prst="rect">
            <a:avLst/>
          </a:prstGeom>
        </p:spPr>
      </p:pic>
    </p:spTree>
    <p:extLst>
      <p:ext uri="{BB962C8B-B14F-4D97-AF65-F5344CB8AC3E}">
        <p14:creationId xmlns:p14="http://schemas.microsoft.com/office/powerpoint/2010/main" val="2637021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985F0-8A87-BB9D-5199-B1850A0C2006}"/>
              </a:ext>
            </a:extLst>
          </p:cNvPr>
          <p:cNvSpPr>
            <a:spLocks noGrp="1"/>
          </p:cNvSpPr>
          <p:nvPr>
            <p:ph type="title"/>
          </p:nvPr>
        </p:nvSpPr>
        <p:spPr/>
        <p:txBody>
          <a:bodyPr/>
          <a:lstStyle/>
          <a:p>
            <a:r>
              <a:rPr lang="en-US"/>
              <a:t>Deferred Shading</a:t>
            </a:r>
            <a:endParaRPr lang="en-US" dirty="0"/>
          </a:p>
        </p:txBody>
      </p:sp>
      <p:sp>
        <p:nvSpPr>
          <p:cNvPr id="4" name="Content Placeholder 3">
            <a:extLst>
              <a:ext uri="{FF2B5EF4-FFF2-40B4-BE49-F238E27FC236}">
                <a16:creationId xmlns:a16="http://schemas.microsoft.com/office/drawing/2014/main" id="{6461652C-2BC3-9A62-3F48-3CB084B272F8}"/>
              </a:ext>
            </a:extLst>
          </p:cNvPr>
          <p:cNvSpPr>
            <a:spLocks noGrp="1"/>
          </p:cNvSpPr>
          <p:nvPr>
            <p:ph sz="half" idx="2"/>
          </p:nvPr>
        </p:nvSpPr>
        <p:spPr/>
        <p:txBody>
          <a:bodyPr>
            <a:normAutofit fontScale="62500" lnSpcReduction="20000"/>
          </a:bodyPr>
          <a:lstStyle/>
          <a:p>
            <a:r>
              <a:rPr lang="en-US"/>
              <a:t>In contrast, </a:t>
            </a:r>
            <a:r>
              <a:rPr lang="en-US" b="1"/>
              <a:t>deferred shading</a:t>
            </a:r>
            <a:r>
              <a:rPr lang="en-US"/>
              <a:t> just saves shading </a:t>
            </a:r>
            <a:r>
              <a:rPr lang="en-US" b="1"/>
              <a:t>parameters</a:t>
            </a:r>
            <a:r>
              <a:rPr lang="en-US"/>
              <a:t> per pixel when doing the initial render.</a:t>
            </a:r>
          </a:p>
          <a:p>
            <a:r>
              <a:rPr lang="en-US"/>
              <a:t>In a later pass, it applies shading and lighting computations per pixel across all of the pixels at once, but these operations only need to run for the objects that were finally visible at each pixel. </a:t>
            </a:r>
          </a:p>
          <a:p>
            <a:r>
              <a:rPr lang="en-US"/>
              <a:t>The base shading code does need to be similar for all of the objects. This has been made easier by the rise of </a:t>
            </a:r>
            <a:r>
              <a:rPr lang="en-US" b="1"/>
              <a:t>physically-based shading models</a:t>
            </a:r>
            <a:r>
              <a:rPr lang="en-US"/>
              <a:t> in games, which more naturally deal with differing lighting situations with a single shader.</a:t>
            </a:r>
          </a:p>
          <a:p>
            <a:r>
              <a:rPr lang="en-US"/>
              <a:t>Culling lights by coverage allows tons of lights.</a:t>
            </a:r>
          </a:p>
          <a:p>
            <a:r>
              <a:rPr lang="en-US"/>
              <a:t>Transparent objects have to be handled in a separate forward shading pass.</a:t>
            </a:r>
            <a:endParaRPr lang="en-US" dirty="0"/>
          </a:p>
        </p:txBody>
      </p:sp>
      <p:pic>
        <p:nvPicPr>
          <p:cNvPr id="5" name="Content Placeholder 2">
            <a:extLst>
              <a:ext uri="{FF2B5EF4-FFF2-40B4-BE49-F238E27FC236}">
                <a16:creationId xmlns:a16="http://schemas.microsoft.com/office/drawing/2014/main" id="{88F6298D-219B-0A11-A40E-F8BD90BD6337}"/>
              </a:ext>
            </a:extLst>
          </p:cNvPr>
          <p:cNvPicPr>
            <a:picLocks noGrp="1" noChangeAspect="1"/>
          </p:cNvPicPr>
          <p:nvPr>
            <p:ph sz="half" idx="1"/>
          </p:nvPr>
        </p:nvPicPr>
        <p:blipFill>
          <a:blip r:embed="rId2"/>
          <a:stretch>
            <a:fillRect/>
          </a:stretch>
        </p:blipFill>
        <p:spPr>
          <a:xfrm>
            <a:off x="628650" y="1611229"/>
            <a:ext cx="3886200" cy="2778292"/>
          </a:xfrm>
          <a:prstGeom prst="rect">
            <a:avLst/>
          </a:prstGeom>
        </p:spPr>
      </p:pic>
    </p:spTree>
    <p:extLst>
      <p:ext uri="{BB962C8B-B14F-4D97-AF65-F5344CB8AC3E}">
        <p14:creationId xmlns:p14="http://schemas.microsoft.com/office/powerpoint/2010/main" val="1713415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1190-7172-DEC3-127B-825B2F9F51F7}"/>
              </a:ext>
            </a:extLst>
          </p:cNvPr>
          <p:cNvSpPr>
            <a:spLocks noGrp="1"/>
          </p:cNvSpPr>
          <p:nvPr>
            <p:ph type="title"/>
          </p:nvPr>
        </p:nvSpPr>
        <p:spPr/>
        <p:txBody>
          <a:bodyPr/>
          <a:lstStyle/>
          <a:p>
            <a:r>
              <a:rPr lang="en-US" dirty="0"/>
              <a:t>Looking for Documentation</a:t>
            </a:r>
          </a:p>
        </p:txBody>
      </p:sp>
      <p:sp>
        <p:nvSpPr>
          <p:cNvPr id="4" name="Text Placeholder 3">
            <a:extLst>
              <a:ext uri="{FF2B5EF4-FFF2-40B4-BE49-F238E27FC236}">
                <a16:creationId xmlns:a16="http://schemas.microsoft.com/office/drawing/2014/main" id="{529ED88A-DCEF-06E5-BD47-235B8BD25DBB}"/>
              </a:ext>
            </a:extLst>
          </p:cNvPr>
          <p:cNvSpPr>
            <a:spLocks noGrp="1"/>
          </p:cNvSpPr>
          <p:nvPr>
            <p:ph type="body" sz="half" idx="2"/>
          </p:nvPr>
        </p:nvSpPr>
        <p:spPr/>
        <p:txBody>
          <a:bodyPr/>
          <a:lstStyle/>
          <a:p>
            <a:r>
              <a:rPr lang="en-US" dirty="0"/>
              <a:t>The next step is to see what, if anything, is available to guide your search. For UE rendering, there’s some </a:t>
            </a:r>
            <a:r>
              <a:rPr lang="en-US" u="sng" dirty="0">
                <a:hlinkClick r:id="rId2"/>
              </a:rPr>
              <a:t>overview documentation</a:t>
            </a:r>
            <a:r>
              <a:rPr lang="en-US" dirty="0"/>
              <a:t>.</a:t>
            </a:r>
          </a:p>
          <a:p>
            <a:r>
              <a:rPr lang="en-US" dirty="0"/>
              <a:t>For a publicly available engine like UE, you can look for </a:t>
            </a:r>
            <a:r>
              <a:rPr lang="en-US" u="sng" dirty="0">
                <a:hlinkClick r:id="rId3"/>
              </a:rPr>
              <a:t>blog posts</a:t>
            </a:r>
            <a:r>
              <a:rPr lang="en-US" dirty="0"/>
              <a:t> by others who have taken this journey before you.</a:t>
            </a:r>
          </a:p>
          <a:p>
            <a:r>
              <a:rPr lang="en-US" dirty="0"/>
              <a:t>Especially at a game studio, you can ask others on the team.</a:t>
            </a:r>
          </a:p>
        </p:txBody>
      </p:sp>
      <p:pic>
        <p:nvPicPr>
          <p:cNvPr id="5" name="Content Placeholder 4">
            <a:extLst>
              <a:ext uri="{FF2B5EF4-FFF2-40B4-BE49-F238E27FC236}">
                <a16:creationId xmlns:a16="http://schemas.microsoft.com/office/drawing/2014/main" id="{0F57E97A-BE6E-F30B-0141-F6C1E7EABB58}"/>
              </a:ext>
            </a:extLst>
          </p:cNvPr>
          <p:cNvPicPr>
            <a:picLocks noGrp="1" noChangeAspect="1"/>
          </p:cNvPicPr>
          <p:nvPr>
            <p:ph idx="1"/>
          </p:nvPr>
        </p:nvPicPr>
        <p:blipFill rotWithShape="1">
          <a:blip r:embed="rId4"/>
          <a:srcRect b="8219"/>
          <a:stretch/>
        </p:blipFill>
        <p:spPr>
          <a:xfrm>
            <a:off x="4575701" y="741363"/>
            <a:ext cx="3253323" cy="3654425"/>
          </a:xfrm>
          <a:prstGeom prst="rect">
            <a:avLst/>
          </a:prstGeom>
        </p:spPr>
      </p:pic>
    </p:spTree>
    <p:extLst>
      <p:ext uri="{BB962C8B-B14F-4D97-AF65-F5344CB8AC3E}">
        <p14:creationId xmlns:p14="http://schemas.microsoft.com/office/powerpoint/2010/main" val="3414133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98A9-7460-488A-0C07-78045E86F872}"/>
              </a:ext>
            </a:extLst>
          </p:cNvPr>
          <p:cNvSpPr>
            <a:spLocks noGrp="1"/>
          </p:cNvSpPr>
          <p:nvPr>
            <p:ph type="title"/>
          </p:nvPr>
        </p:nvSpPr>
        <p:spPr/>
        <p:txBody>
          <a:bodyPr/>
          <a:lstStyle/>
          <a:p>
            <a:r>
              <a:rPr lang="en-US" dirty="0"/>
              <a:t>Seeing What It Does</a:t>
            </a:r>
          </a:p>
        </p:txBody>
      </p:sp>
      <p:sp>
        <p:nvSpPr>
          <p:cNvPr id="4" name="Content Placeholder 3">
            <a:extLst>
              <a:ext uri="{FF2B5EF4-FFF2-40B4-BE49-F238E27FC236}">
                <a16:creationId xmlns:a16="http://schemas.microsoft.com/office/drawing/2014/main" id="{E48722E0-1441-5008-6B2B-C4773C48CA05}"/>
              </a:ext>
            </a:extLst>
          </p:cNvPr>
          <p:cNvSpPr>
            <a:spLocks noGrp="1"/>
          </p:cNvSpPr>
          <p:nvPr>
            <p:ph sz="half" idx="2"/>
          </p:nvPr>
        </p:nvSpPr>
        <p:spPr/>
        <p:txBody>
          <a:bodyPr>
            <a:normAutofit fontScale="92500" lnSpcReduction="20000"/>
          </a:bodyPr>
          <a:lstStyle/>
          <a:p>
            <a:r>
              <a:rPr lang="en-US" dirty="0"/>
              <a:t>For rendering, </a:t>
            </a:r>
            <a:r>
              <a:rPr lang="en-US" b="1" dirty="0" err="1"/>
              <a:t>RenderDoc</a:t>
            </a:r>
            <a:r>
              <a:rPr lang="en-US" dirty="0"/>
              <a:t> and </a:t>
            </a:r>
            <a:r>
              <a:rPr lang="en-US" b="1" dirty="0"/>
              <a:t>PIX</a:t>
            </a:r>
            <a:r>
              <a:rPr lang="en-US" dirty="0"/>
              <a:t> can capture every graphics operation during a frame and let you analyze the effect of each independently. There are several online sites that specialize in doing </a:t>
            </a:r>
            <a:r>
              <a:rPr lang="en-US" dirty="0" err="1"/>
              <a:t>RenderDoc</a:t>
            </a:r>
            <a:r>
              <a:rPr lang="en-US" dirty="0"/>
              <a:t> breakdowns of how different games render, without any need for access to the game code.</a:t>
            </a:r>
          </a:p>
          <a:p>
            <a:r>
              <a:rPr lang="en-US" dirty="0"/>
              <a:t>In UE, you can open the </a:t>
            </a:r>
            <a:r>
              <a:rPr lang="en-US" b="1" dirty="0"/>
              <a:t>console</a:t>
            </a:r>
            <a:r>
              <a:rPr lang="en-US" dirty="0"/>
              <a:t> </a:t>
            </a:r>
            <a:br>
              <a:rPr lang="en-US" dirty="0"/>
            </a:br>
            <a:r>
              <a:rPr lang="en-US" dirty="0"/>
              <a:t>(</a:t>
            </a:r>
            <a:r>
              <a:rPr lang="en-US" b="1" dirty="0"/>
              <a:t>`</a:t>
            </a:r>
            <a:r>
              <a:rPr lang="en-US" dirty="0"/>
              <a:t> key) or </a:t>
            </a:r>
            <a:r>
              <a:rPr lang="en-US" b="1" dirty="0"/>
              <a:t>Outputs</a:t>
            </a:r>
            <a:r>
              <a:rPr lang="en-US" dirty="0"/>
              <a:t> window use the </a:t>
            </a:r>
            <a:r>
              <a:rPr lang="en-US" b="1" dirty="0"/>
              <a:t>vis</a:t>
            </a:r>
            <a:r>
              <a:rPr lang="en-US" dirty="0"/>
              <a:t> console command to look at the results from each of those passes in turn</a:t>
            </a:r>
            <a:r>
              <a:rPr lang="en-US" dirty="0">
                <a:latin typeface="Helvetica (Body)"/>
              </a:rPr>
              <a:t>.</a:t>
            </a:r>
          </a:p>
        </p:txBody>
      </p:sp>
      <p:pic>
        <p:nvPicPr>
          <p:cNvPr id="5" name="Content Placeholder 8">
            <a:extLst>
              <a:ext uri="{FF2B5EF4-FFF2-40B4-BE49-F238E27FC236}">
                <a16:creationId xmlns:a16="http://schemas.microsoft.com/office/drawing/2014/main" id="{8C908377-6755-4AA4-B281-AC6F273B748F}"/>
              </a:ext>
            </a:extLst>
          </p:cNvPr>
          <p:cNvPicPr>
            <a:picLocks noGrp="1" noChangeAspect="1"/>
          </p:cNvPicPr>
          <p:nvPr>
            <p:ph sz="half" idx="1"/>
          </p:nvPr>
        </p:nvPicPr>
        <p:blipFill>
          <a:blip r:embed="rId2"/>
          <a:stretch>
            <a:fillRect/>
          </a:stretch>
        </p:blipFill>
        <p:spPr>
          <a:xfrm>
            <a:off x="628650" y="1660156"/>
            <a:ext cx="3886200" cy="2680437"/>
          </a:xfrm>
          <a:prstGeom prst="rect">
            <a:avLst/>
          </a:prstGeom>
        </p:spPr>
      </p:pic>
    </p:spTree>
    <p:extLst>
      <p:ext uri="{BB962C8B-B14F-4D97-AF65-F5344CB8AC3E}">
        <p14:creationId xmlns:p14="http://schemas.microsoft.com/office/powerpoint/2010/main" val="263185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DB34-5BFB-01A3-227E-A4455EE89E04}"/>
              </a:ext>
            </a:extLst>
          </p:cNvPr>
          <p:cNvSpPr>
            <a:spLocks noGrp="1"/>
          </p:cNvSpPr>
          <p:nvPr>
            <p:ph type="title"/>
          </p:nvPr>
        </p:nvSpPr>
        <p:spPr/>
        <p:txBody>
          <a:bodyPr/>
          <a:lstStyle/>
          <a:p>
            <a:r>
              <a:rPr lang="en-US" dirty="0"/>
              <a:t>Locating Some Code</a:t>
            </a:r>
          </a:p>
        </p:txBody>
      </p:sp>
      <p:sp>
        <p:nvSpPr>
          <p:cNvPr id="4" name="Text Placeholder 3">
            <a:extLst>
              <a:ext uri="{FF2B5EF4-FFF2-40B4-BE49-F238E27FC236}">
                <a16:creationId xmlns:a16="http://schemas.microsoft.com/office/drawing/2014/main" id="{02B307CF-8E46-E6A9-230A-326D0EB62D4E}"/>
              </a:ext>
            </a:extLst>
          </p:cNvPr>
          <p:cNvSpPr>
            <a:spLocks noGrp="1"/>
          </p:cNvSpPr>
          <p:nvPr>
            <p:ph type="body" sz="half" idx="2"/>
          </p:nvPr>
        </p:nvSpPr>
        <p:spPr/>
        <p:txBody>
          <a:bodyPr/>
          <a:lstStyle/>
          <a:p>
            <a:r>
              <a:rPr lang="en-US" dirty="0"/>
              <a:t>Constrain the Level you care about. Find a promising function and set a breakpoint.</a:t>
            </a:r>
          </a:p>
          <a:p>
            <a:r>
              <a:rPr lang="en-US" dirty="0"/>
              <a:t>Searching just the header files, “</a:t>
            </a:r>
            <a:r>
              <a:rPr lang="en-US" b="1" dirty="0" err="1"/>
              <a:t>ForwardShading</a:t>
            </a:r>
            <a:r>
              <a:rPr lang="en-US" dirty="0"/>
              <a:t>” appears in 17 files, “</a:t>
            </a:r>
            <a:r>
              <a:rPr lang="en-US" b="1" dirty="0" err="1"/>
              <a:t>DeferredShading</a:t>
            </a:r>
            <a:r>
              <a:rPr lang="en-US" dirty="0"/>
              <a:t>” in 13. If you don’t find any hits on the first thing you search, or find too many, try another search term (e.g. </a:t>
            </a:r>
            <a:r>
              <a:rPr lang="en-US" dirty="0" err="1"/>
              <a:t>DeferredRendering</a:t>
            </a:r>
            <a:r>
              <a:rPr lang="en-US" dirty="0"/>
              <a:t>?)</a:t>
            </a:r>
          </a:p>
          <a:p>
            <a:r>
              <a:rPr lang="en-US" dirty="0"/>
              <a:t>With only a few hits to check, “</a:t>
            </a:r>
            <a:r>
              <a:rPr lang="en-US" b="1" dirty="0" err="1"/>
              <a:t>DeferredShadingSceneRenderer</a:t>
            </a:r>
            <a:r>
              <a:rPr lang="en-US" dirty="0"/>
              <a:t>”</a:t>
            </a:r>
            <a:r>
              <a:rPr lang="en-US" b="1" dirty="0"/>
              <a:t> </a:t>
            </a:r>
            <a:r>
              <a:rPr lang="en-US" dirty="0"/>
              <a:t>sounds promising. Of its member functions, “</a:t>
            </a:r>
            <a:r>
              <a:rPr lang="en-US" b="1" dirty="0"/>
              <a:t>Render</a:t>
            </a:r>
            <a:r>
              <a:rPr lang="en-US" dirty="0"/>
              <a:t>” looks good.</a:t>
            </a:r>
          </a:p>
          <a:p>
            <a:r>
              <a:rPr lang="en-US" dirty="0"/>
              <a:t>Read through this function to see what operations it performs and in what order</a:t>
            </a:r>
            <a:r>
              <a:rPr lang="en-US" dirty="0">
                <a:latin typeface="Helvetica (Body)"/>
              </a:rPr>
              <a:t>.</a:t>
            </a:r>
          </a:p>
        </p:txBody>
      </p:sp>
      <p:pic>
        <p:nvPicPr>
          <p:cNvPr id="5" name="Content Placeholder 4">
            <a:extLst>
              <a:ext uri="{FF2B5EF4-FFF2-40B4-BE49-F238E27FC236}">
                <a16:creationId xmlns:a16="http://schemas.microsoft.com/office/drawing/2014/main" id="{4838D8D9-2D7E-000B-5E88-F507A54C5C16}"/>
              </a:ext>
            </a:extLst>
          </p:cNvPr>
          <p:cNvPicPr>
            <a:picLocks noGrp="1" noChangeAspect="1"/>
          </p:cNvPicPr>
          <p:nvPr>
            <p:ph idx="1"/>
          </p:nvPr>
        </p:nvPicPr>
        <p:blipFill>
          <a:blip r:embed="rId2"/>
          <a:stretch>
            <a:fillRect/>
          </a:stretch>
        </p:blipFill>
        <p:spPr>
          <a:xfrm>
            <a:off x="4082558" y="741363"/>
            <a:ext cx="4239610" cy="3654425"/>
          </a:xfrm>
          <a:prstGeom prst="rect">
            <a:avLst/>
          </a:prstGeom>
        </p:spPr>
      </p:pic>
    </p:spTree>
    <p:extLst>
      <p:ext uri="{BB962C8B-B14F-4D97-AF65-F5344CB8AC3E}">
        <p14:creationId xmlns:p14="http://schemas.microsoft.com/office/powerpoint/2010/main" val="1766801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C15F0-3876-03E3-C8B7-D30483638CAE}"/>
              </a:ext>
            </a:extLst>
          </p:cNvPr>
          <p:cNvSpPr>
            <a:spLocks noGrp="1"/>
          </p:cNvSpPr>
          <p:nvPr>
            <p:ph type="title"/>
          </p:nvPr>
        </p:nvSpPr>
        <p:spPr/>
        <p:txBody>
          <a:bodyPr/>
          <a:lstStyle/>
          <a:p>
            <a:r>
              <a:rPr lang="en-US" dirty="0"/>
              <a:t>Enabling Debugging</a:t>
            </a:r>
          </a:p>
        </p:txBody>
      </p:sp>
      <p:sp>
        <p:nvSpPr>
          <p:cNvPr id="4" name="Text Placeholder 3">
            <a:extLst>
              <a:ext uri="{FF2B5EF4-FFF2-40B4-BE49-F238E27FC236}">
                <a16:creationId xmlns:a16="http://schemas.microsoft.com/office/drawing/2014/main" id="{20B36040-5B35-53E5-43C3-3A74A91C6D5D}"/>
              </a:ext>
            </a:extLst>
          </p:cNvPr>
          <p:cNvSpPr>
            <a:spLocks noGrp="1"/>
          </p:cNvSpPr>
          <p:nvPr>
            <p:ph type="body" sz="half" idx="2"/>
          </p:nvPr>
        </p:nvSpPr>
        <p:spPr/>
        <p:txBody>
          <a:bodyPr/>
          <a:lstStyle/>
          <a:p>
            <a:r>
              <a:rPr lang="en-US" dirty="0"/>
              <a:t>To get a better understanding, you’ll want to step through line-by-line. The </a:t>
            </a:r>
            <a:r>
              <a:rPr lang="en-US" b="1" dirty="0"/>
              <a:t>Development </a:t>
            </a:r>
            <a:r>
              <a:rPr lang="en-US" dirty="0"/>
              <a:t>build of the Editor includes optimization that makes debugging difficult. You can turn it off at the top of a file, and turn it back on again at the bottom</a:t>
            </a:r>
            <a:r>
              <a:rPr lang="en-US" dirty="0">
                <a:latin typeface="Helvetica (Body)"/>
              </a:rPr>
              <a:t>:</a:t>
            </a:r>
          </a:p>
          <a:p>
            <a:r>
              <a:rPr lang="en-US" dirty="0">
                <a:latin typeface="Helvetica (Body)"/>
              </a:rPr>
              <a:t>Visual Studio</a:t>
            </a:r>
          </a:p>
          <a:p>
            <a:pPr marL="914400" lvl="1" indent="-457200">
              <a:spcBef>
                <a:spcPts val="500"/>
              </a:spcBef>
            </a:pPr>
            <a:r>
              <a:rPr lang="en-US" dirty="0">
                <a:latin typeface="Helvetica (Body)"/>
              </a:rPr>
              <a:t>#pragma optimize("", off)</a:t>
            </a:r>
          </a:p>
          <a:p>
            <a:pPr marL="914400" lvl="1" indent="-457200"/>
            <a:r>
              <a:rPr lang="en-US" dirty="0">
                <a:latin typeface="Helvetica (Body)"/>
              </a:rPr>
              <a:t>#pragma optimize("", on)</a:t>
            </a:r>
          </a:p>
          <a:p>
            <a:r>
              <a:rPr lang="en-US" dirty="0">
                <a:latin typeface="Helvetica (Body)"/>
              </a:rPr>
              <a:t>XCode</a:t>
            </a:r>
          </a:p>
          <a:p>
            <a:pPr marL="914400" lvl="1" indent="-457200">
              <a:spcBef>
                <a:spcPts val="500"/>
              </a:spcBef>
            </a:pPr>
            <a:r>
              <a:rPr lang="en-US" dirty="0">
                <a:latin typeface="Helvetica (Body)"/>
              </a:rPr>
              <a:t>#pragma clang optimize off</a:t>
            </a:r>
          </a:p>
          <a:p>
            <a:pPr marL="914400" lvl="1" indent="-457200"/>
            <a:r>
              <a:rPr lang="en-US" dirty="0">
                <a:latin typeface="Helvetica (Body)"/>
              </a:rPr>
              <a:t>#pragma clang optimize on</a:t>
            </a:r>
          </a:p>
          <a:p>
            <a:pPr marL="457200" indent="-457200"/>
            <a:r>
              <a:rPr lang="en-US" b="1" dirty="0">
                <a:latin typeface="Helvetica (Body)"/>
              </a:rPr>
              <a:t>Don’t check this in!</a:t>
            </a:r>
          </a:p>
        </p:txBody>
      </p:sp>
      <p:pic>
        <p:nvPicPr>
          <p:cNvPr id="5" name="Content Placeholder 4">
            <a:extLst>
              <a:ext uri="{FF2B5EF4-FFF2-40B4-BE49-F238E27FC236}">
                <a16:creationId xmlns:a16="http://schemas.microsoft.com/office/drawing/2014/main" id="{FB1B4ACE-5973-1363-A316-FDDFB75DD50F}"/>
              </a:ext>
            </a:extLst>
          </p:cNvPr>
          <p:cNvPicPr>
            <a:picLocks noGrp="1" noChangeAspect="1"/>
          </p:cNvPicPr>
          <p:nvPr>
            <p:ph idx="1"/>
          </p:nvPr>
        </p:nvPicPr>
        <p:blipFill rotWithShape="1">
          <a:blip r:embed="rId2"/>
          <a:srcRect r="24299"/>
          <a:stretch/>
        </p:blipFill>
        <p:spPr>
          <a:xfrm>
            <a:off x="4604185" y="741363"/>
            <a:ext cx="3196355" cy="3654425"/>
          </a:xfrm>
          <a:prstGeom prst="rect">
            <a:avLst/>
          </a:prstGeom>
        </p:spPr>
      </p:pic>
    </p:spTree>
    <p:extLst>
      <p:ext uri="{BB962C8B-B14F-4D97-AF65-F5344CB8AC3E}">
        <p14:creationId xmlns:p14="http://schemas.microsoft.com/office/powerpoint/2010/main" val="3914218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AC011-D1AD-1329-FA7C-96F571DCBF3A}"/>
              </a:ext>
            </a:extLst>
          </p:cNvPr>
          <p:cNvSpPr>
            <a:spLocks noGrp="1"/>
          </p:cNvSpPr>
          <p:nvPr>
            <p:ph type="title"/>
          </p:nvPr>
        </p:nvSpPr>
        <p:spPr/>
        <p:txBody>
          <a:bodyPr/>
          <a:lstStyle/>
          <a:p>
            <a:r>
              <a:rPr lang="en-US" dirty="0"/>
              <a:t>Stepping Through the Code</a:t>
            </a:r>
          </a:p>
        </p:txBody>
      </p:sp>
      <p:sp>
        <p:nvSpPr>
          <p:cNvPr id="4" name="Text Placeholder 3">
            <a:extLst>
              <a:ext uri="{FF2B5EF4-FFF2-40B4-BE49-F238E27FC236}">
                <a16:creationId xmlns:a16="http://schemas.microsoft.com/office/drawing/2014/main" id="{FB4E338C-FA07-1CE8-9111-C0472880E346}"/>
              </a:ext>
            </a:extLst>
          </p:cNvPr>
          <p:cNvSpPr>
            <a:spLocks noGrp="1"/>
          </p:cNvSpPr>
          <p:nvPr>
            <p:ph type="body" sz="half" idx="2"/>
          </p:nvPr>
        </p:nvSpPr>
        <p:spPr/>
        <p:txBody>
          <a:bodyPr/>
          <a:lstStyle/>
          <a:p>
            <a:r>
              <a:rPr lang="en-US" dirty="0"/>
              <a:t>Rebuild with optimization off only in </a:t>
            </a:r>
            <a:r>
              <a:rPr lang="en-US" b="1" dirty="0" err="1"/>
              <a:t>DeferredShadingRenderer.cpp</a:t>
            </a:r>
            <a:r>
              <a:rPr lang="en-US" dirty="0"/>
              <a:t>. This should be quick, since it only has to rebuild the one file and repackage the rendering library.</a:t>
            </a:r>
          </a:p>
          <a:p>
            <a:r>
              <a:rPr lang="en-US" dirty="0"/>
              <a:t>Set a breakpoint in the </a:t>
            </a:r>
            <a:r>
              <a:rPr lang="en-US" b="1" dirty="0"/>
              <a:t>Render</a:t>
            </a:r>
            <a:r>
              <a:rPr lang="en-US" dirty="0"/>
              <a:t> function. Look at the call stack to see where this fits into the other operations. Step through the functions. You can step into some, but mostly for a big-picture view you just want to see what code path is being used.</a:t>
            </a:r>
          </a:p>
        </p:txBody>
      </p:sp>
      <p:pic>
        <p:nvPicPr>
          <p:cNvPr id="5" name="Content Placeholder 13">
            <a:extLst>
              <a:ext uri="{FF2B5EF4-FFF2-40B4-BE49-F238E27FC236}">
                <a16:creationId xmlns:a16="http://schemas.microsoft.com/office/drawing/2014/main" id="{E3A45468-95E9-C4DE-B28D-95957700C512}"/>
              </a:ext>
            </a:extLst>
          </p:cNvPr>
          <p:cNvPicPr>
            <a:picLocks noGrp="1" noChangeAspect="1"/>
          </p:cNvPicPr>
          <p:nvPr>
            <p:ph idx="1"/>
          </p:nvPr>
        </p:nvPicPr>
        <p:blipFill rotWithShape="1">
          <a:blip r:embed="rId2"/>
          <a:srcRect r="18460"/>
          <a:stretch/>
        </p:blipFill>
        <p:spPr>
          <a:xfrm>
            <a:off x="4578817" y="741363"/>
            <a:ext cx="3247091" cy="3654425"/>
          </a:xfrm>
          <a:prstGeom prst="rect">
            <a:avLst/>
          </a:prstGeom>
        </p:spPr>
      </p:pic>
    </p:spTree>
    <p:extLst>
      <p:ext uri="{BB962C8B-B14F-4D97-AF65-F5344CB8AC3E}">
        <p14:creationId xmlns:p14="http://schemas.microsoft.com/office/powerpoint/2010/main" val="3945387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319A-0FD4-A9F3-61F9-186F4D9F4DD4}"/>
              </a:ext>
            </a:extLst>
          </p:cNvPr>
          <p:cNvSpPr>
            <a:spLocks noGrp="1"/>
          </p:cNvSpPr>
          <p:nvPr>
            <p:ph type="title"/>
          </p:nvPr>
        </p:nvSpPr>
        <p:spPr/>
        <p:txBody>
          <a:bodyPr/>
          <a:lstStyle/>
          <a:p>
            <a:r>
              <a:rPr lang="en-US" dirty="0"/>
              <a:t>Local View</a:t>
            </a:r>
          </a:p>
        </p:txBody>
      </p:sp>
      <p:sp>
        <p:nvSpPr>
          <p:cNvPr id="3" name="Text Placeholder 2">
            <a:extLst>
              <a:ext uri="{FF2B5EF4-FFF2-40B4-BE49-F238E27FC236}">
                <a16:creationId xmlns:a16="http://schemas.microsoft.com/office/drawing/2014/main" id="{1932A7D6-67AE-FAE6-E455-AF2EA2554A1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40337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36BED-D8B7-0D08-24EC-724045DAF39D}"/>
              </a:ext>
            </a:extLst>
          </p:cNvPr>
          <p:cNvSpPr>
            <a:spLocks noGrp="1"/>
          </p:cNvSpPr>
          <p:nvPr>
            <p:ph type="title"/>
          </p:nvPr>
        </p:nvSpPr>
        <p:spPr/>
        <p:txBody>
          <a:bodyPr/>
          <a:lstStyle/>
          <a:p>
            <a:r>
              <a:rPr lang="en-US" dirty="0"/>
              <a:t>Local View</a:t>
            </a:r>
          </a:p>
        </p:txBody>
      </p:sp>
      <p:sp>
        <p:nvSpPr>
          <p:cNvPr id="3" name="Content Placeholder 2">
            <a:extLst>
              <a:ext uri="{FF2B5EF4-FFF2-40B4-BE49-F238E27FC236}">
                <a16:creationId xmlns:a16="http://schemas.microsoft.com/office/drawing/2014/main" id="{7BA31694-5BB8-AFD1-746B-EBB88B52CD95}"/>
              </a:ext>
            </a:extLst>
          </p:cNvPr>
          <p:cNvSpPr>
            <a:spLocks noGrp="1"/>
          </p:cNvSpPr>
          <p:nvPr>
            <p:ph sz="half" idx="1"/>
          </p:nvPr>
        </p:nvSpPr>
        <p:spPr/>
        <p:txBody>
          <a:bodyPr>
            <a:normAutofit fontScale="92500"/>
          </a:bodyPr>
          <a:lstStyle/>
          <a:p>
            <a:r>
              <a:rPr lang="en-US" dirty="0"/>
              <a:t>Understand how </a:t>
            </a:r>
            <a:r>
              <a:rPr lang="en-US" b="1" dirty="0"/>
              <a:t>one thing</a:t>
            </a:r>
            <a:r>
              <a:rPr lang="en-US" dirty="0"/>
              <a:t> works, usually to make changes, or to use as a model for creating something similar.</a:t>
            </a:r>
          </a:p>
          <a:p>
            <a:r>
              <a:rPr lang="en-US" dirty="0"/>
              <a:t>You need to find and understand the local code.</a:t>
            </a:r>
          </a:p>
          <a:p>
            <a:r>
              <a:rPr lang="en-US" dirty="0"/>
              <a:t>You want to understand who calls it, and with what assumptions.</a:t>
            </a:r>
          </a:p>
          <a:p>
            <a:r>
              <a:rPr lang="en-US" dirty="0"/>
              <a:t>You want to understand what it calls, and what those things do (but not necessarily how).</a:t>
            </a:r>
          </a:p>
        </p:txBody>
      </p:sp>
      <p:pic>
        <p:nvPicPr>
          <p:cNvPr id="5" name="Content Placeholder 4">
            <a:extLst>
              <a:ext uri="{FF2B5EF4-FFF2-40B4-BE49-F238E27FC236}">
                <a16:creationId xmlns:a16="http://schemas.microsoft.com/office/drawing/2014/main" id="{0ECE8D67-81D6-2556-6D03-C5F8AE83F5E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7608" t="56864" r="37180" b="17952"/>
          <a:stretch/>
        </p:blipFill>
        <p:spPr>
          <a:xfrm>
            <a:off x="4823999" y="1848962"/>
            <a:ext cx="3496501" cy="2302825"/>
          </a:xfrm>
          <a:prstGeom prst="roundRect">
            <a:avLst/>
          </a:prstGeom>
        </p:spPr>
      </p:pic>
    </p:spTree>
    <p:extLst>
      <p:ext uri="{BB962C8B-B14F-4D97-AF65-F5344CB8AC3E}">
        <p14:creationId xmlns:p14="http://schemas.microsoft.com/office/powerpoint/2010/main" val="4016952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CDEB0-A50D-A215-F948-A892EAAF8877}"/>
              </a:ext>
            </a:extLst>
          </p:cNvPr>
          <p:cNvSpPr>
            <a:spLocks noGrp="1"/>
          </p:cNvSpPr>
          <p:nvPr>
            <p:ph type="title"/>
          </p:nvPr>
        </p:nvSpPr>
        <p:spPr>
          <a:xfrm>
            <a:off x="628650" y="273844"/>
            <a:ext cx="7886700" cy="994172"/>
          </a:xfrm>
        </p:spPr>
        <p:txBody>
          <a:bodyPr/>
          <a:lstStyle/>
          <a:p>
            <a:r>
              <a:rPr lang="en-US" dirty="0"/>
              <a:t>What is a Large Codebase</a:t>
            </a:r>
          </a:p>
        </p:txBody>
      </p:sp>
      <p:sp>
        <p:nvSpPr>
          <p:cNvPr id="3" name="Content Placeholder 2">
            <a:extLst>
              <a:ext uri="{FF2B5EF4-FFF2-40B4-BE49-F238E27FC236}">
                <a16:creationId xmlns:a16="http://schemas.microsoft.com/office/drawing/2014/main" id="{7C942596-23C9-8912-BDB3-4B1BE09ADB3E}"/>
              </a:ext>
            </a:extLst>
          </p:cNvPr>
          <p:cNvSpPr>
            <a:spLocks noGrp="1"/>
          </p:cNvSpPr>
          <p:nvPr>
            <p:ph sz="half" idx="1"/>
          </p:nvPr>
        </p:nvSpPr>
        <p:spPr>
          <a:xfrm>
            <a:off x="628650" y="1369218"/>
            <a:ext cx="3886200" cy="3263504"/>
          </a:xfrm>
        </p:spPr>
        <p:txBody>
          <a:bodyPr>
            <a:normAutofit/>
          </a:bodyPr>
          <a:lstStyle/>
          <a:p>
            <a:r>
              <a:rPr lang="en-US" dirty="0"/>
              <a:t>The Unreal Engine is</a:t>
            </a:r>
          </a:p>
          <a:p>
            <a:pPr lvl="1"/>
            <a:r>
              <a:rPr lang="en-US" dirty="0"/>
              <a:t>31M lines of C++ in 113K files</a:t>
            </a:r>
          </a:p>
          <a:p>
            <a:pPr lvl="1"/>
            <a:r>
              <a:rPr lang="en-US" dirty="0"/>
              <a:t>1.2M lines of C# in 4.8K files</a:t>
            </a:r>
          </a:p>
          <a:p>
            <a:pPr lvl="1"/>
            <a:r>
              <a:rPr lang="en-US" dirty="0"/>
              <a:t>298K lines of shader code in over 1000 files</a:t>
            </a:r>
          </a:p>
          <a:p>
            <a:r>
              <a:rPr lang="en-US" dirty="0"/>
              <a:t>And you didn’t write it.</a:t>
            </a:r>
          </a:p>
          <a:p>
            <a:r>
              <a:rPr lang="en-US" dirty="0"/>
              <a:t>No one person did.</a:t>
            </a:r>
          </a:p>
        </p:txBody>
      </p:sp>
      <p:pic>
        <p:nvPicPr>
          <p:cNvPr id="5" name="Content Placeholder 4">
            <a:extLst>
              <a:ext uri="{FF2B5EF4-FFF2-40B4-BE49-F238E27FC236}">
                <a16:creationId xmlns:a16="http://schemas.microsoft.com/office/drawing/2014/main" id="{F0CD64D7-A6F0-B4EF-A9F4-21DC65D622C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1719210"/>
            <a:ext cx="3886200" cy="2562329"/>
          </a:xfrm>
        </p:spPr>
      </p:pic>
    </p:spTree>
    <p:extLst>
      <p:ext uri="{BB962C8B-B14F-4D97-AF65-F5344CB8AC3E}">
        <p14:creationId xmlns:p14="http://schemas.microsoft.com/office/powerpoint/2010/main" val="658045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2BCA0-6906-628B-CD11-D839623EC483}"/>
              </a:ext>
            </a:extLst>
          </p:cNvPr>
          <p:cNvSpPr>
            <a:spLocks noGrp="1"/>
          </p:cNvSpPr>
          <p:nvPr>
            <p:ph type="title"/>
          </p:nvPr>
        </p:nvSpPr>
        <p:spPr/>
        <p:txBody>
          <a:bodyPr/>
          <a:lstStyle/>
          <a:p>
            <a:r>
              <a:rPr lang="en-US" dirty="0"/>
              <a:t>Learning by Example</a:t>
            </a:r>
          </a:p>
        </p:txBody>
      </p:sp>
      <p:sp>
        <p:nvSpPr>
          <p:cNvPr id="4" name="Text Placeholder 3">
            <a:extLst>
              <a:ext uri="{FF2B5EF4-FFF2-40B4-BE49-F238E27FC236}">
                <a16:creationId xmlns:a16="http://schemas.microsoft.com/office/drawing/2014/main" id="{E2463921-0C14-F06A-BCEF-C1DB5D1DBA41}"/>
              </a:ext>
            </a:extLst>
          </p:cNvPr>
          <p:cNvSpPr>
            <a:spLocks noGrp="1"/>
          </p:cNvSpPr>
          <p:nvPr>
            <p:ph type="body" sz="half" idx="2"/>
          </p:nvPr>
        </p:nvSpPr>
        <p:spPr/>
        <p:txBody>
          <a:bodyPr/>
          <a:lstStyle/>
          <a:p>
            <a:r>
              <a:rPr lang="en-US" dirty="0"/>
              <a:t>Much of this course has used examples to learn about existing code. There are three keys to this method:</a:t>
            </a:r>
          </a:p>
          <a:p>
            <a:pPr marL="171450" indent="-171450">
              <a:buFont typeface="Arial" panose="020B0604020202020204" pitchFamily="34" charset="0"/>
              <a:buChar char="•"/>
            </a:pPr>
            <a:r>
              <a:rPr lang="en-US" dirty="0"/>
              <a:t>Find a relevant example</a:t>
            </a:r>
          </a:p>
          <a:p>
            <a:pPr marL="171450" indent="-171450">
              <a:buFont typeface="Arial" panose="020B0604020202020204" pitchFamily="34" charset="0"/>
              <a:buChar char="•"/>
            </a:pPr>
            <a:r>
              <a:rPr lang="en-US" dirty="0"/>
              <a:t>Build an understanding</a:t>
            </a:r>
          </a:p>
          <a:p>
            <a:pPr marL="171450" indent="-171450">
              <a:buFont typeface="Arial" panose="020B0604020202020204" pitchFamily="34" charset="0"/>
              <a:buChar char="•"/>
            </a:pPr>
            <a:r>
              <a:rPr lang="en-US" dirty="0"/>
              <a:t>Replicate the relevant parts (or replicate everything then trim away the irrelevant parts)</a:t>
            </a:r>
          </a:p>
        </p:txBody>
      </p:sp>
      <p:grpSp>
        <p:nvGrpSpPr>
          <p:cNvPr id="13" name="Group 12">
            <a:extLst>
              <a:ext uri="{FF2B5EF4-FFF2-40B4-BE49-F238E27FC236}">
                <a16:creationId xmlns:a16="http://schemas.microsoft.com/office/drawing/2014/main" id="{F289B77F-11FF-ABBD-E348-5C6A4D491704}"/>
              </a:ext>
            </a:extLst>
          </p:cNvPr>
          <p:cNvGrpSpPr>
            <a:grpSpLocks noChangeAspect="1"/>
          </p:cNvGrpSpPr>
          <p:nvPr/>
        </p:nvGrpSpPr>
        <p:grpSpPr>
          <a:xfrm>
            <a:off x="4335930" y="-1"/>
            <a:ext cx="3778449" cy="5143501"/>
            <a:chOff x="13868014" y="351528"/>
            <a:chExt cx="9650227" cy="13136596"/>
          </a:xfrm>
        </p:grpSpPr>
        <p:pic>
          <p:nvPicPr>
            <p:cNvPr id="5" name="Content Placeholder 4">
              <a:extLst>
                <a:ext uri="{FF2B5EF4-FFF2-40B4-BE49-F238E27FC236}">
                  <a16:creationId xmlns:a16="http://schemas.microsoft.com/office/drawing/2014/main" id="{74B47A80-254A-67D1-C34B-C6443AB8D149}"/>
                </a:ext>
              </a:extLst>
            </p:cNvPr>
            <p:cNvPicPr>
              <a:picLocks noChangeAspect="1"/>
            </p:cNvPicPr>
            <p:nvPr/>
          </p:nvPicPr>
          <p:blipFill>
            <a:blip r:embed="rId2"/>
            <a:stretch>
              <a:fillRect/>
            </a:stretch>
          </p:blipFill>
          <p:spPr>
            <a:xfrm>
              <a:off x="19469717" y="443329"/>
              <a:ext cx="2567733" cy="1639181"/>
            </a:xfrm>
            <a:prstGeom prst="rect">
              <a:avLst/>
            </a:prstGeom>
          </p:spPr>
        </p:pic>
        <p:pic>
          <p:nvPicPr>
            <p:cNvPr id="6" name="Picture 5">
              <a:extLst>
                <a:ext uri="{FF2B5EF4-FFF2-40B4-BE49-F238E27FC236}">
                  <a16:creationId xmlns:a16="http://schemas.microsoft.com/office/drawing/2014/main" id="{C1FEA98F-E8FD-5424-5CF9-2C3B1029BC02}"/>
                </a:ext>
              </a:extLst>
            </p:cNvPr>
            <p:cNvPicPr>
              <a:picLocks noChangeAspect="1"/>
            </p:cNvPicPr>
            <p:nvPr/>
          </p:nvPicPr>
          <p:blipFill>
            <a:blip r:embed="rId3"/>
            <a:stretch>
              <a:fillRect/>
            </a:stretch>
          </p:blipFill>
          <p:spPr>
            <a:xfrm>
              <a:off x="13904111" y="12277223"/>
              <a:ext cx="9305994" cy="1210901"/>
            </a:xfrm>
            <a:prstGeom prst="rect">
              <a:avLst/>
            </a:prstGeom>
          </p:spPr>
        </p:pic>
        <p:sp>
          <p:nvSpPr>
            <p:cNvPr id="7" name="TextBox 6">
              <a:extLst>
                <a:ext uri="{FF2B5EF4-FFF2-40B4-BE49-F238E27FC236}">
                  <a16:creationId xmlns:a16="http://schemas.microsoft.com/office/drawing/2014/main" id="{798B03AE-985B-FB3D-A9C4-6F348682A98F}"/>
                </a:ext>
              </a:extLst>
            </p:cNvPr>
            <p:cNvSpPr txBox="1"/>
            <p:nvPr/>
          </p:nvSpPr>
          <p:spPr>
            <a:xfrm>
              <a:off x="13904112" y="11747989"/>
              <a:ext cx="5270732" cy="714594"/>
            </a:xfrm>
            <a:prstGeom prst="rect">
              <a:avLst/>
            </a:prstGeom>
            <a:noFill/>
          </p:spPr>
          <p:txBody>
            <a:bodyPr wrap="square" rtlCol="0">
              <a:spAutoFit/>
            </a:bodyPr>
            <a:lstStyle/>
            <a:p>
              <a:pPr algn="l"/>
              <a:r>
                <a:rPr lang="en-US" sz="1200" dirty="0"/>
                <a:t>HLSLMaterialTranslator.cpp</a:t>
              </a:r>
            </a:p>
          </p:txBody>
        </p:sp>
        <p:pic>
          <p:nvPicPr>
            <p:cNvPr id="8" name="Picture 7">
              <a:extLst>
                <a:ext uri="{FF2B5EF4-FFF2-40B4-BE49-F238E27FC236}">
                  <a16:creationId xmlns:a16="http://schemas.microsoft.com/office/drawing/2014/main" id="{9AFB6A14-F64D-87D6-3C0F-19007D764FD8}"/>
                </a:ext>
              </a:extLst>
            </p:cNvPr>
            <p:cNvPicPr>
              <a:picLocks noChangeAspect="1"/>
            </p:cNvPicPr>
            <p:nvPr/>
          </p:nvPicPr>
          <p:blipFill>
            <a:blip r:embed="rId4"/>
            <a:stretch>
              <a:fillRect/>
            </a:stretch>
          </p:blipFill>
          <p:spPr>
            <a:xfrm>
              <a:off x="13904111" y="4056211"/>
              <a:ext cx="9614130" cy="7566496"/>
            </a:xfrm>
            <a:prstGeom prst="rect">
              <a:avLst/>
            </a:prstGeom>
          </p:spPr>
        </p:pic>
        <p:sp>
          <p:nvSpPr>
            <p:cNvPr id="9" name="TextBox 8">
              <a:extLst>
                <a:ext uri="{FF2B5EF4-FFF2-40B4-BE49-F238E27FC236}">
                  <a16:creationId xmlns:a16="http://schemas.microsoft.com/office/drawing/2014/main" id="{A0198981-2BEC-8BBF-5014-F202AB43372A}"/>
                </a:ext>
              </a:extLst>
            </p:cNvPr>
            <p:cNvSpPr txBox="1"/>
            <p:nvPr/>
          </p:nvSpPr>
          <p:spPr>
            <a:xfrm>
              <a:off x="13868014" y="3452234"/>
              <a:ext cx="7138251" cy="714594"/>
            </a:xfrm>
            <a:prstGeom prst="rect">
              <a:avLst/>
            </a:prstGeom>
            <a:noFill/>
          </p:spPr>
          <p:txBody>
            <a:bodyPr wrap="square" rtlCol="0">
              <a:spAutoFit/>
            </a:bodyPr>
            <a:lstStyle/>
            <a:p>
              <a:pPr algn="l"/>
              <a:r>
                <a:rPr lang="en-US" sz="1200" dirty="0"/>
                <a:t>MaterialExpressions.cpp</a:t>
              </a:r>
            </a:p>
          </p:txBody>
        </p:sp>
        <p:pic>
          <p:nvPicPr>
            <p:cNvPr id="10" name="Picture 9">
              <a:extLst>
                <a:ext uri="{FF2B5EF4-FFF2-40B4-BE49-F238E27FC236}">
                  <a16:creationId xmlns:a16="http://schemas.microsoft.com/office/drawing/2014/main" id="{96E3CFE3-1468-2F46-C0BA-EA25301B8F6F}"/>
                </a:ext>
              </a:extLst>
            </p:cNvPr>
            <p:cNvPicPr>
              <a:picLocks noChangeAspect="1"/>
            </p:cNvPicPr>
            <p:nvPr/>
          </p:nvPicPr>
          <p:blipFill>
            <a:blip r:embed="rId5"/>
            <a:stretch>
              <a:fillRect/>
            </a:stretch>
          </p:blipFill>
          <p:spPr>
            <a:xfrm>
              <a:off x="15104238" y="351528"/>
              <a:ext cx="3784439" cy="3175449"/>
            </a:xfrm>
            <a:prstGeom prst="rect">
              <a:avLst/>
            </a:prstGeom>
          </p:spPr>
        </p:pic>
        <p:sp>
          <p:nvSpPr>
            <p:cNvPr id="11" name="Rectangle: Rounded Corners 15">
              <a:extLst>
                <a:ext uri="{FF2B5EF4-FFF2-40B4-BE49-F238E27FC236}">
                  <a16:creationId xmlns:a16="http://schemas.microsoft.com/office/drawing/2014/main" id="{7D36B16F-C2C2-8003-0F27-8B38AAFF3D30}"/>
                </a:ext>
              </a:extLst>
            </p:cNvPr>
            <p:cNvSpPr/>
            <p:nvPr/>
          </p:nvSpPr>
          <p:spPr>
            <a:xfrm>
              <a:off x="15328232" y="1624263"/>
              <a:ext cx="2598821" cy="458247"/>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6">
              <a:extLst>
                <a:ext uri="{FF2B5EF4-FFF2-40B4-BE49-F238E27FC236}">
                  <a16:creationId xmlns:a16="http://schemas.microsoft.com/office/drawing/2014/main" id="{E156350B-6BA4-D8A4-E7B9-4D6E85FEAF44}"/>
                </a:ext>
              </a:extLst>
            </p:cNvPr>
            <p:cNvSpPr/>
            <p:nvPr/>
          </p:nvSpPr>
          <p:spPr>
            <a:xfrm>
              <a:off x="18951023" y="4014346"/>
              <a:ext cx="1600200" cy="34397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1234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2AB4-8984-A0A7-7D37-5F8E195F1FD9}"/>
              </a:ext>
            </a:extLst>
          </p:cNvPr>
          <p:cNvSpPr>
            <a:spLocks noGrp="1"/>
          </p:cNvSpPr>
          <p:nvPr>
            <p:ph type="title"/>
          </p:nvPr>
        </p:nvSpPr>
        <p:spPr/>
        <p:txBody>
          <a:bodyPr/>
          <a:lstStyle/>
          <a:p>
            <a:r>
              <a:rPr lang="en-US" dirty="0"/>
              <a:t>Finding Examples</a:t>
            </a:r>
          </a:p>
        </p:txBody>
      </p:sp>
      <p:sp>
        <p:nvSpPr>
          <p:cNvPr id="4" name="Text Placeholder 3">
            <a:extLst>
              <a:ext uri="{FF2B5EF4-FFF2-40B4-BE49-F238E27FC236}">
                <a16:creationId xmlns:a16="http://schemas.microsoft.com/office/drawing/2014/main" id="{C6B294D9-15CF-22AE-4663-D7B8C5CDE034}"/>
              </a:ext>
            </a:extLst>
          </p:cNvPr>
          <p:cNvSpPr>
            <a:spLocks noGrp="1"/>
          </p:cNvSpPr>
          <p:nvPr>
            <p:ph type="body" sz="half" idx="2"/>
          </p:nvPr>
        </p:nvSpPr>
        <p:spPr/>
        <p:txBody>
          <a:bodyPr/>
          <a:lstStyle/>
          <a:p>
            <a:r>
              <a:rPr lang="en-US" dirty="0"/>
              <a:t>The key first step is to find relevant example code</a:t>
            </a:r>
          </a:p>
          <a:p>
            <a:pPr marL="171450" indent="-171450">
              <a:buFont typeface="Arial" panose="020B0604020202020204" pitchFamily="34" charset="0"/>
              <a:buChar char="•"/>
            </a:pPr>
            <a:r>
              <a:rPr lang="en-US" dirty="0"/>
              <a:t>Search for strings from the Editor user interface or Log</a:t>
            </a:r>
          </a:p>
          <a:p>
            <a:pPr marL="171450" indent="-171450">
              <a:buFont typeface="Arial" panose="020B0604020202020204" pitchFamily="34" charset="0"/>
              <a:buChar char="•"/>
            </a:pPr>
            <a:r>
              <a:rPr lang="en-US" dirty="0"/>
              <a:t>Search in the code for relevant keywords</a:t>
            </a:r>
          </a:p>
          <a:p>
            <a:r>
              <a:rPr lang="en-US" dirty="0"/>
              <a:t>You are looking for something that is unique enough to have only a few hits in a search, so you can check through them.</a:t>
            </a:r>
          </a:p>
          <a:p>
            <a:r>
              <a:rPr lang="en-US" dirty="0"/>
              <a:t>If there are too many, try something else.</a:t>
            </a:r>
          </a:p>
        </p:txBody>
      </p:sp>
      <p:pic>
        <p:nvPicPr>
          <p:cNvPr id="5" name="Content Placeholder 7">
            <a:extLst>
              <a:ext uri="{FF2B5EF4-FFF2-40B4-BE49-F238E27FC236}">
                <a16:creationId xmlns:a16="http://schemas.microsoft.com/office/drawing/2014/main" id="{9221917F-F2D2-8BB2-2018-4C82256E63DA}"/>
              </a:ext>
            </a:extLst>
          </p:cNvPr>
          <p:cNvPicPr>
            <a:picLocks noGrp="1" noChangeAspect="1"/>
          </p:cNvPicPr>
          <p:nvPr>
            <p:ph idx="1"/>
          </p:nvPr>
        </p:nvPicPr>
        <p:blipFill rotWithShape="1">
          <a:blip r:embed="rId2"/>
          <a:srcRect l="14563" r="29884"/>
          <a:stretch/>
        </p:blipFill>
        <p:spPr>
          <a:xfrm>
            <a:off x="4578249" y="741363"/>
            <a:ext cx="3248228" cy="3654425"/>
          </a:xfrm>
          <a:prstGeom prst="rect">
            <a:avLst/>
          </a:prstGeom>
        </p:spPr>
      </p:pic>
    </p:spTree>
    <p:extLst>
      <p:ext uri="{BB962C8B-B14F-4D97-AF65-F5344CB8AC3E}">
        <p14:creationId xmlns:p14="http://schemas.microsoft.com/office/powerpoint/2010/main" val="1399537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7D00-538D-C998-3EED-ADAD9CC5B90B}"/>
              </a:ext>
            </a:extLst>
          </p:cNvPr>
          <p:cNvSpPr>
            <a:spLocks noGrp="1"/>
          </p:cNvSpPr>
          <p:nvPr>
            <p:ph type="title"/>
          </p:nvPr>
        </p:nvSpPr>
        <p:spPr/>
        <p:txBody>
          <a:bodyPr/>
          <a:lstStyle/>
          <a:p>
            <a:r>
              <a:rPr lang="en-US" dirty="0"/>
              <a:t>Refining The Example</a:t>
            </a:r>
          </a:p>
        </p:txBody>
      </p:sp>
      <p:sp>
        <p:nvSpPr>
          <p:cNvPr id="4" name="Text Placeholder 3">
            <a:extLst>
              <a:ext uri="{FF2B5EF4-FFF2-40B4-BE49-F238E27FC236}">
                <a16:creationId xmlns:a16="http://schemas.microsoft.com/office/drawing/2014/main" id="{6BA7FF6E-0E69-4EBE-0E0F-549B66AA29EB}"/>
              </a:ext>
            </a:extLst>
          </p:cNvPr>
          <p:cNvSpPr>
            <a:spLocks noGrp="1"/>
          </p:cNvSpPr>
          <p:nvPr>
            <p:ph type="body" sz="half" idx="2"/>
          </p:nvPr>
        </p:nvSpPr>
        <p:spPr/>
        <p:txBody>
          <a:bodyPr/>
          <a:lstStyle/>
          <a:p>
            <a:r>
              <a:rPr lang="en-US" dirty="0"/>
              <a:t>Once you’ve found the directory or directories containing relevant code, check the other files there to see if another one is a better match.</a:t>
            </a:r>
          </a:p>
          <a:p>
            <a:r>
              <a:rPr lang="en-US" dirty="0"/>
              <a:t>Also, look at the file sizes: smaller files generally have less extra unnecessary code to wade through.</a:t>
            </a:r>
          </a:p>
        </p:txBody>
      </p:sp>
      <p:grpSp>
        <p:nvGrpSpPr>
          <p:cNvPr id="25" name="Group 24">
            <a:extLst>
              <a:ext uri="{FF2B5EF4-FFF2-40B4-BE49-F238E27FC236}">
                <a16:creationId xmlns:a16="http://schemas.microsoft.com/office/drawing/2014/main" id="{FA7047AC-FF68-367F-1077-F29B2977D1B3}"/>
              </a:ext>
            </a:extLst>
          </p:cNvPr>
          <p:cNvGrpSpPr>
            <a:grpSpLocks noChangeAspect="1"/>
          </p:cNvGrpSpPr>
          <p:nvPr/>
        </p:nvGrpSpPr>
        <p:grpSpPr>
          <a:xfrm>
            <a:off x="4172294" y="293916"/>
            <a:ext cx="3657600" cy="4330988"/>
            <a:chOff x="12352908" y="-67952"/>
            <a:chExt cx="11640803" cy="13783952"/>
          </a:xfrm>
        </p:grpSpPr>
        <p:sp>
          <p:nvSpPr>
            <p:cNvPr id="5" name="Rectangle 4">
              <a:extLst>
                <a:ext uri="{FF2B5EF4-FFF2-40B4-BE49-F238E27FC236}">
                  <a16:creationId xmlns:a16="http://schemas.microsoft.com/office/drawing/2014/main" id="{20BD7C2B-5D4A-FDB2-E2B6-BAED38784A81}"/>
                </a:ext>
              </a:extLst>
            </p:cNvPr>
            <p:cNvSpPr/>
            <p:nvPr/>
          </p:nvSpPr>
          <p:spPr>
            <a:xfrm>
              <a:off x="16890230" y="689672"/>
              <a:ext cx="7103480" cy="36308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a:extLst>
                <a:ext uri="{FF2B5EF4-FFF2-40B4-BE49-F238E27FC236}">
                  <a16:creationId xmlns:a16="http://schemas.microsoft.com/office/drawing/2014/main" id="{218FF4C9-13E6-DD10-3AB1-FDA63EF2D8A3}"/>
                </a:ext>
              </a:extLst>
            </p:cNvPr>
            <p:cNvSpPr/>
            <p:nvPr/>
          </p:nvSpPr>
          <p:spPr>
            <a:xfrm>
              <a:off x="16889683" y="8135811"/>
              <a:ext cx="7103480" cy="237229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a:extLst>
                <a:ext uri="{FF2B5EF4-FFF2-40B4-BE49-F238E27FC236}">
                  <a16:creationId xmlns:a16="http://schemas.microsoft.com/office/drawing/2014/main" id="{458AABA5-981A-8617-E5D8-F331BE5117A6}"/>
                </a:ext>
              </a:extLst>
            </p:cNvPr>
            <p:cNvSpPr/>
            <p:nvPr/>
          </p:nvSpPr>
          <p:spPr>
            <a:xfrm>
              <a:off x="16889682" y="13163849"/>
              <a:ext cx="7103480" cy="29323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ectangle 7">
              <a:extLst>
                <a:ext uri="{FF2B5EF4-FFF2-40B4-BE49-F238E27FC236}">
                  <a16:creationId xmlns:a16="http://schemas.microsoft.com/office/drawing/2014/main" id="{1DA327D2-C20A-ED2F-8782-2CB7703C246F}"/>
                </a:ext>
              </a:extLst>
            </p:cNvPr>
            <p:cNvSpPr/>
            <p:nvPr/>
          </p:nvSpPr>
          <p:spPr>
            <a:xfrm>
              <a:off x="16906963" y="10504913"/>
              <a:ext cx="7086199" cy="27236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a:extLst>
                <a:ext uri="{FF2B5EF4-FFF2-40B4-BE49-F238E27FC236}">
                  <a16:creationId xmlns:a16="http://schemas.microsoft.com/office/drawing/2014/main" id="{D8325146-E248-034B-80AF-A3AC4CC29FD0}"/>
                </a:ext>
              </a:extLst>
            </p:cNvPr>
            <p:cNvSpPr/>
            <p:nvPr/>
          </p:nvSpPr>
          <p:spPr>
            <a:xfrm>
              <a:off x="16889681" y="5162978"/>
              <a:ext cx="7103481" cy="151835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829B9E81-B8DC-73C7-CB77-B36C7F0A5796}"/>
                </a:ext>
              </a:extLst>
            </p:cNvPr>
            <p:cNvSpPr/>
            <p:nvPr/>
          </p:nvSpPr>
          <p:spPr>
            <a:xfrm>
              <a:off x="16890231" y="2211572"/>
              <a:ext cx="7103480" cy="29566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Rectangle 10">
              <a:extLst>
                <a:ext uri="{FF2B5EF4-FFF2-40B4-BE49-F238E27FC236}">
                  <a16:creationId xmlns:a16="http://schemas.microsoft.com/office/drawing/2014/main" id="{BC6FCBA5-4867-5DCC-91F5-C4545BA73BEA}"/>
                </a:ext>
              </a:extLst>
            </p:cNvPr>
            <p:cNvSpPr/>
            <p:nvPr/>
          </p:nvSpPr>
          <p:spPr>
            <a:xfrm>
              <a:off x="16889683" y="13420338"/>
              <a:ext cx="7103480" cy="29566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D12D3ACD-55CF-D9AC-1ABD-746ADF4C2D3B}"/>
                </a:ext>
              </a:extLst>
            </p:cNvPr>
            <p:cNvSpPr/>
            <p:nvPr/>
          </p:nvSpPr>
          <p:spPr>
            <a:xfrm>
              <a:off x="16889682" y="7845977"/>
              <a:ext cx="7103480" cy="27236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244F041B-B978-1A24-16A0-9730B24F39D0}"/>
                </a:ext>
              </a:extLst>
            </p:cNvPr>
            <p:cNvSpPr/>
            <p:nvPr/>
          </p:nvSpPr>
          <p:spPr>
            <a:xfrm>
              <a:off x="16889683" y="10777276"/>
              <a:ext cx="7103480" cy="238657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4201DDB5-E63B-5E19-D856-17709AE5FC63}"/>
                </a:ext>
              </a:extLst>
            </p:cNvPr>
            <p:cNvSpPr/>
            <p:nvPr/>
          </p:nvSpPr>
          <p:spPr>
            <a:xfrm>
              <a:off x="16889682" y="6976994"/>
              <a:ext cx="7103480" cy="8743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Rectangle 14">
              <a:extLst>
                <a:ext uri="{FF2B5EF4-FFF2-40B4-BE49-F238E27FC236}">
                  <a16:creationId xmlns:a16="http://schemas.microsoft.com/office/drawing/2014/main" id="{1B3E5C11-4333-D2A7-0EC6-4063455E6336}"/>
                </a:ext>
              </a:extLst>
            </p:cNvPr>
            <p:cNvSpPr/>
            <p:nvPr/>
          </p:nvSpPr>
          <p:spPr>
            <a:xfrm>
              <a:off x="16890229" y="6681333"/>
              <a:ext cx="7103481" cy="29566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8E6061E2-9B8A-AE15-39D8-BD4BB8FA75CD}"/>
                </a:ext>
              </a:extLst>
            </p:cNvPr>
            <p:cNvSpPr/>
            <p:nvPr/>
          </p:nvSpPr>
          <p:spPr>
            <a:xfrm>
              <a:off x="16890230" y="1086204"/>
              <a:ext cx="7103480" cy="112536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a:extLst>
                <a:ext uri="{FF2B5EF4-FFF2-40B4-BE49-F238E27FC236}">
                  <a16:creationId xmlns:a16="http://schemas.microsoft.com/office/drawing/2014/main" id="{4121E3B1-7B50-4FAF-CB3C-2B36ECF47438}"/>
                </a:ext>
              </a:extLst>
            </p:cNvPr>
            <p:cNvSpPr txBox="1"/>
            <p:nvPr/>
          </p:nvSpPr>
          <p:spPr>
            <a:xfrm>
              <a:off x="16415770" y="-67952"/>
              <a:ext cx="1597877" cy="881587"/>
            </a:xfrm>
            <a:prstGeom prst="rect">
              <a:avLst/>
            </a:prstGeom>
            <a:noFill/>
          </p:spPr>
          <p:txBody>
            <a:bodyPr wrap="none" rtlCol="0">
              <a:spAutoFit/>
            </a:bodyPr>
            <a:lstStyle/>
            <a:p>
              <a:pPr algn="r"/>
              <a:r>
                <a:rPr lang="en-US" sz="1200" dirty="0"/>
                <a:t>Lines</a:t>
              </a:r>
            </a:p>
          </p:txBody>
        </p:sp>
        <p:sp>
          <p:nvSpPr>
            <p:cNvPr id="18" name="TextBox 17">
              <a:extLst>
                <a:ext uri="{FF2B5EF4-FFF2-40B4-BE49-F238E27FC236}">
                  <a16:creationId xmlns:a16="http://schemas.microsoft.com/office/drawing/2014/main" id="{525C410F-58BB-5A34-2F51-DAE6AA5E31B9}"/>
                </a:ext>
              </a:extLst>
            </p:cNvPr>
            <p:cNvSpPr txBox="1"/>
            <p:nvPr/>
          </p:nvSpPr>
          <p:spPr>
            <a:xfrm>
              <a:off x="18013646" y="-67952"/>
              <a:ext cx="1281564" cy="881587"/>
            </a:xfrm>
            <a:prstGeom prst="rect">
              <a:avLst/>
            </a:prstGeom>
            <a:noFill/>
          </p:spPr>
          <p:txBody>
            <a:bodyPr wrap="none" rtlCol="0">
              <a:spAutoFit/>
            </a:bodyPr>
            <a:lstStyle/>
            <a:p>
              <a:r>
                <a:rPr lang="en-US" sz="1200" dirty="0"/>
                <a:t>File</a:t>
              </a:r>
            </a:p>
          </p:txBody>
        </p:sp>
        <p:sp>
          <p:nvSpPr>
            <p:cNvPr id="19" name="TextBox 18">
              <a:extLst>
                <a:ext uri="{FF2B5EF4-FFF2-40B4-BE49-F238E27FC236}">
                  <a16:creationId xmlns:a16="http://schemas.microsoft.com/office/drawing/2014/main" id="{BE082EFD-903D-BB5C-18E6-1DA439ADB2D3}"/>
                </a:ext>
              </a:extLst>
            </p:cNvPr>
            <p:cNvSpPr txBox="1"/>
            <p:nvPr/>
          </p:nvSpPr>
          <p:spPr>
            <a:xfrm>
              <a:off x="12352908" y="914400"/>
              <a:ext cx="3301865" cy="881587"/>
            </a:xfrm>
            <a:prstGeom prst="rect">
              <a:avLst/>
            </a:prstGeom>
            <a:solidFill>
              <a:schemeClr val="accent5">
                <a:lumMod val="20000"/>
                <a:lumOff val="80000"/>
              </a:schemeClr>
            </a:solidFill>
          </p:spPr>
          <p:txBody>
            <a:bodyPr wrap="none" rtlCol="0">
              <a:spAutoFit/>
            </a:bodyPr>
            <a:lstStyle/>
            <a:p>
              <a:pPr algn="l"/>
              <a:r>
                <a:rPr lang="en-US" sz="1200" dirty="0"/>
                <a:t>Support Code</a:t>
              </a:r>
            </a:p>
          </p:txBody>
        </p:sp>
        <p:sp>
          <p:nvSpPr>
            <p:cNvPr id="20" name="TextBox 19">
              <a:extLst>
                <a:ext uri="{FF2B5EF4-FFF2-40B4-BE49-F238E27FC236}">
                  <a16:creationId xmlns:a16="http://schemas.microsoft.com/office/drawing/2014/main" id="{A1CA1477-2F86-D672-16D9-6F65DCE778C5}"/>
                </a:ext>
              </a:extLst>
            </p:cNvPr>
            <p:cNvSpPr txBox="1"/>
            <p:nvPr/>
          </p:nvSpPr>
          <p:spPr>
            <a:xfrm>
              <a:off x="12352908" y="1797107"/>
              <a:ext cx="3920611" cy="881587"/>
            </a:xfrm>
            <a:prstGeom prst="rect">
              <a:avLst/>
            </a:prstGeom>
            <a:solidFill>
              <a:srgbClr val="92D050"/>
            </a:solidFill>
            <a:ln>
              <a:noFill/>
            </a:ln>
          </p:spPr>
          <p:txBody>
            <a:bodyPr wrap="none" rtlCol="0">
              <a:spAutoFit/>
            </a:bodyPr>
            <a:lstStyle/>
            <a:p>
              <a:pPr algn="l"/>
              <a:r>
                <a:rPr lang="en-US" sz="1200" dirty="0"/>
                <a:t>Simple Examples</a:t>
              </a:r>
            </a:p>
          </p:txBody>
        </p:sp>
        <p:sp>
          <p:nvSpPr>
            <p:cNvPr id="21" name="TextBox 20">
              <a:extLst>
                <a:ext uri="{FF2B5EF4-FFF2-40B4-BE49-F238E27FC236}">
                  <a16:creationId xmlns:a16="http://schemas.microsoft.com/office/drawing/2014/main" id="{B4F1CEAB-B165-F237-B737-82E0805D9F14}"/>
                </a:ext>
              </a:extLst>
            </p:cNvPr>
            <p:cNvSpPr txBox="1"/>
            <p:nvPr/>
          </p:nvSpPr>
          <p:spPr>
            <a:xfrm>
              <a:off x="12352908" y="3622978"/>
              <a:ext cx="4311203" cy="881587"/>
            </a:xfrm>
            <a:prstGeom prst="rect">
              <a:avLst/>
            </a:prstGeom>
            <a:solidFill>
              <a:schemeClr val="accent3">
                <a:lumMod val="20000"/>
                <a:lumOff val="80000"/>
              </a:schemeClr>
            </a:solidFill>
          </p:spPr>
          <p:txBody>
            <a:bodyPr wrap="none" rtlCol="0">
              <a:spAutoFit/>
            </a:bodyPr>
            <a:lstStyle/>
            <a:p>
              <a:pPr algn="l"/>
              <a:r>
                <a:rPr lang="en-US" sz="1200" dirty="0"/>
                <a:t>Complex Examples</a:t>
              </a:r>
            </a:p>
          </p:txBody>
        </p:sp>
        <p:sp>
          <p:nvSpPr>
            <p:cNvPr id="22" name="TextBox 21">
              <a:extLst>
                <a:ext uri="{FF2B5EF4-FFF2-40B4-BE49-F238E27FC236}">
                  <a16:creationId xmlns:a16="http://schemas.microsoft.com/office/drawing/2014/main" id="{50AFB17A-57A9-839C-0FB8-EAAE60BA363D}"/>
                </a:ext>
              </a:extLst>
            </p:cNvPr>
            <p:cNvSpPr txBox="1"/>
            <p:nvPr/>
          </p:nvSpPr>
          <p:spPr>
            <a:xfrm>
              <a:off x="12352908" y="2721996"/>
              <a:ext cx="4257327" cy="881587"/>
            </a:xfrm>
            <a:prstGeom prst="rect">
              <a:avLst/>
            </a:prstGeom>
            <a:solidFill>
              <a:srgbClr val="FFFF00"/>
            </a:solidFill>
          </p:spPr>
          <p:txBody>
            <a:bodyPr wrap="none" rtlCol="0">
              <a:spAutoFit/>
            </a:bodyPr>
            <a:lstStyle/>
            <a:p>
              <a:pPr algn="l"/>
              <a:r>
                <a:rPr lang="en-US" sz="1200" dirty="0"/>
                <a:t>Medium Examples</a:t>
              </a:r>
            </a:p>
          </p:txBody>
        </p:sp>
        <p:sp>
          <p:nvSpPr>
            <p:cNvPr id="23" name="Rectangle 22">
              <a:extLst>
                <a:ext uri="{FF2B5EF4-FFF2-40B4-BE49-F238E27FC236}">
                  <a16:creationId xmlns:a16="http://schemas.microsoft.com/office/drawing/2014/main" id="{F5FECE5C-1017-3E81-1F8C-83657250774E}"/>
                </a:ext>
              </a:extLst>
            </p:cNvPr>
            <p:cNvSpPr/>
            <p:nvPr/>
          </p:nvSpPr>
          <p:spPr>
            <a:xfrm>
              <a:off x="16890230" y="2510967"/>
              <a:ext cx="7103480" cy="265201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4" name="Content Placeholder 4">
              <a:extLst>
                <a:ext uri="{FF2B5EF4-FFF2-40B4-BE49-F238E27FC236}">
                  <a16:creationId xmlns:a16="http://schemas.microsoft.com/office/drawing/2014/main" id="{AADF5885-A369-266A-90C2-BB5D7D1473F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890230" y="689672"/>
              <a:ext cx="7103480" cy="13026328"/>
            </a:xfrm>
            <a:prstGeom prst="rect">
              <a:avLst/>
            </a:prstGeom>
          </p:spPr>
        </p:pic>
      </p:grpSp>
    </p:spTree>
    <p:extLst>
      <p:ext uri="{BB962C8B-B14F-4D97-AF65-F5344CB8AC3E}">
        <p14:creationId xmlns:p14="http://schemas.microsoft.com/office/powerpoint/2010/main" val="4096223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29027-3453-961E-85FE-75D7128E3C59}"/>
              </a:ext>
            </a:extLst>
          </p:cNvPr>
          <p:cNvSpPr>
            <a:spLocks noGrp="1"/>
          </p:cNvSpPr>
          <p:nvPr>
            <p:ph type="title"/>
          </p:nvPr>
        </p:nvSpPr>
        <p:spPr/>
        <p:txBody>
          <a:bodyPr/>
          <a:lstStyle/>
          <a:p>
            <a:r>
              <a:rPr lang="en-US" dirty="0"/>
              <a:t>Building Understanding</a:t>
            </a:r>
          </a:p>
        </p:txBody>
      </p:sp>
      <p:sp>
        <p:nvSpPr>
          <p:cNvPr id="4" name="Text Placeholder 3">
            <a:extLst>
              <a:ext uri="{FF2B5EF4-FFF2-40B4-BE49-F238E27FC236}">
                <a16:creationId xmlns:a16="http://schemas.microsoft.com/office/drawing/2014/main" id="{F755443F-DD8C-F01C-2815-51226FB97B65}"/>
              </a:ext>
            </a:extLst>
          </p:cNvPr>
          <p:cNvSpPr>
            <a:spLocks noGrp="1"/>
          </p:cNvSpPr>
          <p:nvPr>
            <p:ph type="body" sz="half" idx="2"/>
          </p:nvPr>
        </p:nvSpPr>
        <p:spPr/>
        <p:txBody>
          <a:bodyPr/>
          <a:lstStyle/>
          <a:p>
            <a:r>
              <a:rPr lang="en-US" dirty="0"/>
              <a:t>Read the code, making notes about what you think it is doing.</a:t>
            </a:r>
          </a:p>
          <a:p>
            <a:r>
              <a:rPr lang="en-US" dirty="0"/>
              <a:t>Turn off optimization on the files you’ve found, set a breakpoint, and single step in your debugger. </a:t>
            </a:r>
          </a:p>
          <a:p>
            <a:pPr marL="171450" indent="-171450">
              <a:buFont typeface="Arial" panose="020B0604020202020204" pitchFamily="34" charset="0"/>
              <a:buChar char="•"/>
            </a:pPr>
            <a:r>
              <a:rPr lang="en-US" dirty="0"/>
              <a:t>Mostly step over functions, but look at the variables before and after to confirm your understanding of what they do.</a:t>
            </a:r>
          </a:p>
          <a:p>
            <a:pPr marL="171450" indent="-171450">
              <a:buFont typeface="Arial" panose="020B0604020202020204" pitchFamily="34" charset="0"/>
              <a:buChar char="•"/>
            </a:pPr>
            <a:r>
              <a:rPr lang="en-US" dirty="0"/>
              <a:t>Use additional breakpoints or “run to here” to skip over loop iterations.</a:t>
            </a:r>
          </a:p>
        </p:txBody>
      </p:sp>
      <p:pic>
        <p:nvPicPr>
          <p:cNvPr id="5" name="Content Placeholder 13">
            <a:extLst>
              <a:ext uri="{FF2B5EF4-FFF2-40B4-BE49-F238E27FC236}">
                <a16:creationId xmlns:a16="http://schemas.microsoft.com/office/drawing/2014/main" id="{28083633-7B0D-8F05-F97D-5A5A9942C8BC}"/>
              </a:ext>
            </a:extLst>
          </p:cNvPr>
          <p:cNvPicPr>
            <a:picLocks noGrp="1" noChangeAspect="1"/>
          </p:cNvPicPr>
          <p:nvPr>
            <p:ph idx="1"/>
          </p:nvPr>
        </p:nvPicPr>
        <p:blipFill rotWithShape="1">
          <a:blip r:embed="rId2"/>
          <a:srcRect r="18460"/>
          <a:stretch/>
        </p:blipFill>
        <p:spPr>
          <a:xfrm>
            <a:off x="4578817" y="741363"/>
            <a:ext cx="3247091" cy="3654425"/>
          </a:xfrm>
          <a:prstGeom prst="rect">
            <a:avLst/>
          </a:prstGeom>
        </p:spPr>
      </p:pic>
    </p:spTree>
    <p:extLst>
      <p:ext uri="{BB962C8B-B14F-4D97-AF65-F5344CB8AC3E}">
        <p14:creationId xmlns:p14="http://schemas.microsoft.com/office/powerpoint/2010/main" val="3281685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1D1D-208B-4D22-4174-86BEF0B44623}"/>
              </a:ext>
            </a:extLst>
          </p:cNvPr>
          <p:cNvSpPr>
            <a:spLocks noGrp="1"/>
          </p:cNvSpPr>
          <p:nvPr>
            <p:ph type="title"/>
          </p:nvPr>
        </p:nvSpPr>
        <p:spPr>
          <a:xfrm>
            <a:off x="628650" y="273844"/>
            <a:ext cx="7886700" cy="994172"/>
          </a:xfrm>
        </p:spPr>
        <p:txBody>
          <a:bodyPr/>
          <a:lstStyle/>
          <a:p>
            <a:r>
              <a:rPr lang="en-US" dirty="0"/>
              <a:t>Building from an Example</a:t>
            </a:r>
          </a:p>
        </p:txBody>
      </p:sp>
      <p:sp>
        <p:nvSpPr>
          <p:cNvPr id="3" name="Content Placeholder 2">
            <a:extLst>
              <a:ext uri="{FF2B5EF4-FFF2-40B4-BE49-F238E27FC236}">
                <a16:creationId xmlns:a16="http://schemas.microsoft.com/office/drawing/2014/main" id="{79B46F9E-C657-1000-3AAA-45A253FDFF16}"/>
              </a:ext>
            </a:extLst>
          </p:cNvPr>
          <p:cNvSpPr>
            <a:spLocks noGrp="1"/>
          </p:cNvSpPr>
          <p:nvPr>
            <p:ph sz="half" idx="1"/>
          </p:nvPr>
        </p:nvSpPr>
        <p:spPr>
          <a:xfrm>
            <a:off x="628650" y="1369218"/>
            <a:ext cx="3886200" cy="3263504"/>
          </a:xfrm>
        </p:spPr>
        <p:txBody>
          <a:bodyPr>
            <a:normAutofit fontScale="77500" lnSpcReduction="20000"/>
          </a:bodyPr>
          <a:lstStyle/>
          <a:p>
            <a:r>
              <a:rPr lang="en-US" dirty="0"/>
              <a:t>Make a copy of your example code, changing the names as necessary to get it to compile without conflict.</a:t>
            </a:r>
          </a:p>
          <a:p>
            <a:r>
              <a:rPr lang="en-US" dirty="0"/>
              <a:t>Get it running with your new code in use (even if it doesn’t do anything new). </a:t>
            </a:r>
          </a:p>
          <a:p>
            <a:r>
              <a:rPr lang="en-US" dirty="0"/>
              <a:t>Work with the simplest possible test cases to ensure it’s working: </a:t>
            </a:r>
          </a:p>
          <a:p>
            <a:pPr lvl="1"/>
            <a:r>
              <a:rPr lang="en-US" dirty="0"/>
              <a:t>Get shader code turn the screen a solid color</a:t>
            </a:r>
          </a:p>
          <a:p>
            <a:pPr lvl="1"/>
            <a:r>
              <a:rPr lang="en-US" dirty="0"/>
              <a:t>Test code that’s working with textures with a simple 2x2 or 4x4 texture.</a:t>
            </a:r>
          </a:p>
          <a:p>
            <a:pPr lvl="1"/>
            <a:r>
              <a:rPr lang="en-US" dirty="0"/>
              <a:t>Use just 1-2 triangles in geometry code.</a:t>
            </a:r>
          </a:p>
          <a:p>
            <a:r>
              <a:rPr lang="en-US" dirty="0"/>
              <a:t>Trim out the code you don’t need a bit at a time to make sure it still works.</a:t>
            </a:r>
          </a:p>
          <a:p>
            <a:r>
              <a:rPr lang="en-US" dirty="0"/>
              <a:t>Add functionality back in.</a:t>
            </a:r>
          </a:p>
        </p:txBody>
      </p:sp>
      <p:grpSp>
        <p:nvGrpSpPr>
          <p:cNvPr id="26" name="Group 25">
            <a:extLst>
              <a:ext uri="{FF2B5EF4-FFF2-40B4-BE49-F238E27FC236}">
                <a16:creationId xmlns:a16="http://schemas.microsoft.com/office/drawing/2014/main" id="{E7917E9D-F6B0-9E9A-B055-838721A29427}"/>
              </a:ext>
            </a:extLst>
          </p:cNvPr>
          <p:cNvGrpSpPr>
            <a:grpSpLocks noChangeAspect="1"/>
          </p:cNvGrpSpPr>
          <p:nvPr/>
        </p:nvGrpSpPr>
        <p:grpSpPr>
          <a:xfrm>
            <a:off x="5187191" y="771525"/>
            <a:ext cx="3657600" cy="4051271"/>
            <a:chOff x="13931142" y="1193129"/>
            <a:chExt cx="9605812" cy="10639694"/>
          </a:xfrm>
        </p:grpSpPr>
        <p:pic>
          <p:nvPicPr>
            <p:cNvPr id="8" name="Content Placeholder 7">
              <a:extLst>
                <a:ext uri="{FF2B5EF4-FFF2-40B4-BE49-F238E27FC236}">
                  <a16:creationId xmlns:a16="http://schemas.microsoft.com/office/drawing/2014/main" id="{5F4AD7A3-D482-3D26-66AA-A3436B7E6969}"/>
                </a:ext>
              </a:extLst>
            </p:cNvPr>
            <p:cNvPicPr>
              <a:picLocks noChangeAspect="1"/>
            </p:cNvPicPr>
            <p:nvPr/>
          </p:nvPicPr>
          <p:blipFill>
            <a:blip r:embed="rId2"/>
            <a:stretch>
              <a:fillRect/>
            </a:stretch>
          </p:blipFill>
          <p:spPr>
            <a:xfrm>
              <a:off x="13931142" y="1193129"/>
              <a:ext cx="9605812" cy="2879494"/>
            </a:xfrm>
            <a:prstGeom prst="rect">
              <a:avLst/>
            </a:prstGeom>
          </p:spPr>
        </p:pic>
        <p:grpSp>
          <p:nvGrpSpPr>
            <p:cNvPr id="9" name="Group 8">
              <a:extLst>
                <a:ext uri="{FF2B5EF4-FFF2-40B4-BE49-F238E27FC236}">
                  <a16:creationId xmlns:a16="http://schemas.microsoft.com/office/drawing/2014/main" id="{CF330237-FD5B-34D6-A4F3-F4F47E1C240B}"/>
                </a:ext>
              </a:extLst>
            </p:cNvPr>
            <p:cNvGrpSpPr/>
            <p:nvPr/>
          </p:nvGrpSpPr>
          <p:grpSpPr>
            <a:xfrm>
              <a:off x="16503802" y="4810808"/>
              <a:ext cx="2230246" cy="2232405"/>
              <a:chOff x="15254866" y="4750420"/>
              <a:chExt cx="2230246" cy="2232405"/>
            </a:xfrm>
          </p:grpSpPr>
          <p:sp>
            <p:nvSpPr>
              <p:cNvPr id="10" name="Rectangle 9">
                <a:extLst>
                  <a:ext uri="{FF2B5EF4-FFF2-40B4-BE49-F238E27FC236}">
                    <a16:creationId xmlns:a16="http://schemas.microsoft.com/office/drawing/2014/main" id="{F7A32A5E-B6A6-793F-CA30-EB48420B0C9D}"/>
                  </a:ext>
                </a:extLst>
              </p:cNvPr>
              <p:cNvSpPr/>
              <p:nvPr/>
            </p:nvSpPr>
            <p:spPr>
              <a:xfrm>
                <a:off x="15254868" y="4750420"/>
                <a:ext cx="557561" cy="5575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DFB1C7-1C6B-97D4-5FEC-4440BA7889BD}"/>
                  </a:ext>
                </a:extLst>
              </p:cNvPr>
              <p:cNvSpPr/>
              <p:nvPr/>
            </p:nvSpPr>
            <p:spPr>
              <a:xfrm>
                <a:off x="15812429" y="4750420"/>
                <a:ext cx="557561" cy="5575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727F1A-25FA-E260-D67E-7E1BDDC57DB6}"/>
                  </a:ext>
                </a:extLst>
              </p:cNvPr>
              <p:cNvSpPr/>
              <p:nvPr/>
            </p:nvSpPr>
            <p:spPr>
              <a:xfrm>
                <a:off x="16369990" y="4750420"/>
                <a:ext cx="557561" cy="5575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2D2F73-C561-D46A-09CF-A9771217938E}"/>
                  </a:ext>
                </a:extLst>
              </p:cNvPr>
              <p:cNvSpPr/>
              <p:nvPr/>
            </p:nvSpPr>
            <p:spPr>
              <a:xfrm>
                <a:off x="16927551" y="4750420"/>
                <a:ext cx="557561" cy="5575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C3E1BE-B2E5-052B-1F7F-94EF840A5608}"/>
                  </a:ext>
                </a:extLst>
              </p:cNvPr>
              <p:cNvSpPr/>
              <p:nvPr/>
            </p:nvSpPr>
            <p:spPr>
              <a:xfrm>
                <a:off x="16927551" y="5310142"/>
                <a:ext cx="557561" cy="5575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529639-E120-7EF1-60A9-C9AF4304DE4E}"/>
                  </a:ext>
                </a:extLst>
              </p:cNvPr>
              <p:cNvSpPr/>
              <p:nvPr/>
            </p:nvSpPr>
            <p:spPr>
              <a:xfrm>
                <a:off x="16927551" y="5867703"/>
                <a:ext cx="557561" cy="5575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F99F11F-DD8B-99FD-D8E3-FEE0C972B2B2}"/>
                  </a:ext>
                </a:extLst>
              </p:cNvPr>
              <p:cNvSpPr/>
              <p:nvPr/>
            </p:nvSpPr>
            <p:spPr>
              <a:xfrm>
                <a:off x="16927551" y="6425264"/>
                <a:ext cx="557561" cy="557561"/>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6871EB-3C7B-0480-AECB-359369CD72A0}"/>
                  </a:ext>
                </a:extLst>
              </p:cNvPr>
              <p:cNvSpPr/>
              <p:nvPr/>
            </p:nvSpPr>
            <p:spPr>
              <a:xfrm>
                <a:off x="16369990" y="6425264"/>
                <a:ext cx="557561" cy="557561"/>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A2CF16-8029-A81B-DCB5-1E137C3BB64C}"/>
                  </a:ext>
                </a:extLst>
              </p:cNvPr>
              <p:cNvSpPr/>
              <p:nvPr/>
            </p:nvSpPr>
            <p:spPr>
              <a:xfrm>
                <a:off x="15812428" y="6425264"/>
                <a:ext cx="557561" cy="557561"/>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12BF37-1342-1B97-4B2E-BB1A4F38C520}"/>
                  </a:ext>
                </a:extLst>
              </p:cNvPr>
              <p:cNvSpPr/>
              <p:nvPr/>
            </p:nvSpPr>
            <p:spPr>
              <a:xfrm>
                <a:off x="15254866" y="6425264"/>
                <a:ext cx="557561" cy="55756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D5CCE7-8F20-B4E7-E88D-1D4D1FD5440E}"/>
                  </a:ext>
                </a:extLst>
              </p:cNvPr>
              <p:cNvSpPr/>
              <p:nvPr/>
            </p:nvSpPr>
            <p:spPr>
              <a:xfrm>
                <a:off x="15255777" y="5867703"/>
                <a:ext cx="557561" cy="55756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33CA48B-41A9-4A8D-7F01-DF4FDC51D72B}"/>
                  </a:ext>
                </a:extLst>
              </p:cNvPr>
              <p:cNvSpPr/>
              <p:nvPr/>
            </p:nvSpPr>
            <p:spPr>
              <a:xfrm>
                <a:off x="15256688" y="5310142"/>
                <a:ext cx="557561" cy="55756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6A5524-687C-740F-4EC2-9918C843697C}"/>
                  </a:ext>
                </a:extLst>
              </p:cNvPr>
              <p:cNvSpPr/>
              <p:nvPr/>
            </p:nvSpPr>
            <p:spPr>
              <a:xfrm>
                <a:off x="15810609" y="5309061"/>
                <a:ext cx="557561" cy="5575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3B812EF-BA42-4605-853F-11DFAAB44619}"/>
                  </a:ext>
                </a:extLst>
              </p:cNvPr>
              <p:cNvSpPr/>
              <p:nvPr/>
            </p:nvSpPr>
            <p:spPr>
              <a:xfrm>
                <a:off x="16372719" y="5867702"/>
                <a:ext cx="557561" cy="5575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ight Triangle 23">
              <a:extLst>
                <a:ext uri="{FF2B5EF4-FFF2-40B4-BE49-F238E27FC236}">
                  <a16:creationId xmlns:a16="http://schemas.microsoft.com/office/drawing/2014/main" id="{E6AD7704-CFA4-0FC4-9BD5-F4911C005173}"/>
                </a:ext>
              </a:extLst>
            </p:cNvPr>
            <p:cNvSpPr/>
            <p:nvPr/>
          </p:nvSpPr>
          <p:spPr>
            <a:xfrm>
              <a:off x="16434433" y="8348714"/>
              <a:ext cx="3484109" cy="3484109"/>
            </a:xfrm>
            <a:prstGeom prst="r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4CFBC8DB-DD22-285D-F9B4-8E21FED6C8FA}"/>
                </a:ext>
              </a:extLst>
            </p:cNvPr>
            <p:cNvSpPr/>
            <p:nvPr/>
          </p:nvSpPr>
          <p:spPr>
            <a:xfrm flipH="1" flipV="1">
              <a:off x="16434432" y="8347632"/>
              <a:ext cx="3484109" cy="3484109"/>
            </a:xfrm>
            <a:prstGeom prst="r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8" name="Straight Connector 27">
            <a:extLst>
              <a:ext uri="{FF2B5EF4-FFF2-40B4-BE49-F238E27FC236}">
                <a16:creationId xmlns:a16="http://schemas.microsoft.com/office/drawing/2014/main" id="{B58C87DB-E054-5EDC-5832-88625B1B0A43}"/>
              </a:ext>
            </a:extLst>
          </p:cNvPr>
          <p:cNvCxnSpPr/>
          <p:nvPr/>
        </p:nvCxnSpPr>
        <p:spPr>
          <a:xfrm flipV="1">
            <a:off x="4286250" y="1608364"/>
            <a:ext cx="900941" cy="1284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78F48FE-1292-D12D-8F8D-73253F358273}"/>
              </a:ext>
            </a:extLst>
          </p:cNvPr>
          <p:cNvCxnSpPr/>
          <p:nvPr/>
        </p:nvCxnSpPr>
        <p:spPr>
          <a:xfrm flipV="1">
            <a:off x="4514850" y="2680605"/>
            <a:ext cx="1477736" cy="609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791E1E-BC6E-A44F-9CC9-108D59514F75}"/>
              </a:ext>
            </a:extLst>
          </p:cNvPr>
          <p:cNvCxnSpPr/>
          <p:nvPr/>
        </p:nvCxnSpPr>
        <p:spPr>
          <a:xfrm>
            <a:off x="4449536" y="3616779"/>
            <a:ext cx="1543050" cy="44903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205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06B2-4F81-913B-FC70-E119332DC122}"/>
              </a:ext>
            </a:extLst>
          </p:cNvPr>
          <p:cNvSpPr>
            <a:spLocks noGrp="1"/>
          </p:cNvSpPr>
          <p:nvPr>
            <p:ph type="title"/>
          </p:nvPr>
        </p:nvSpPr>
        <p:spPr/>
        <p:txBody>
          <a:bodyPr/>
          <a:lstStyle/>
          <a:p>
            <a:r>
              <a:rPr lang="en-US" dirty="0"/>
              <a:t>No Good Examples</a:t>
            </a:r>
          </a:p>
        </p:txBody>
      </p:sp>
      <p:sp>
        <p:nvSpPr>
          <p:cNvPr id="4" name="Text Placeholder 3">
            <a:extLst>
              <a:ext uri="{FF2B5EF4-FFF2-40B4-BE49-F238E27FC236}">
                <a16:creationId xmlns:a16="http://schemas.microsoft.com/office/drawing/2014/main" id="{94B45C7A-6B0B-7B9D-2C39-F9495193E744}"/>
              </a:ext>
            </a:extLst>
          </p:cNvPr>
          <p:cNvSpPr>
            <a:spLocks noGrp="1"/>
          </p:cNvSpPr>
          <p:nvPr>
            <p:ph type="body" sz="half" idx="2"/>
          </p:nvPr>
        </p:nvSpPr>
        <p:spPr/>
        <p:txBody>
          <a:bodyPr/>
          <a:lstStyle/>
          <a:p>
            <a:r>
              <a:rPr lang="en-US" dirty="0"/>
              <a:t>Often, there is no single good example in the code for what you want to do.</a:t>
            </a:r>
          </a:p>
          <a:p>
            <a:r>
              <a:rPr lang="en-US" dirty="0"/>
              <a:t>Then you may have to combine multiple sources.</a:t>
            </a:r>
          </a:p>
          <a:p>
            <a:endParaRPr lang="en-US" dirty="0"/>
          </a:p>
        </p:txBody>
      </p:sp>
      <p:graphicFrame>
        <p:nvGraphicFramePr>
          <p:cNvPr id="5" name="Content Placeholder 4">
            <a:extLst>
              <a:ext uri="{FF2B5EF4-FFF2-40B4-BE49-F238E27FC236}">
                <a16:creationId xmlns:a16="http://schemas.microsoft.com/office/drawing/2014/main" id="{59D6FDD8-297E-BF94-65C1-157F137FE316}"/>
              </a:ext>
            </a:extLst>
          </p:cNvPr>
          <p:cNvGraphicFramePr>
            <a:graphicFrameLocks noGrp="1"/>
          </p:cNvGraphicFramePr>
          <p:nvPr>
            <p:ph idx="1"/>
          </p:nvPr>
        </p:nvGraphicFramePr>
        <p:xfrm>
          <a:off x="3887788" y="741363"/>
          <a:ext cx="4629150" cy="3654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9988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BA67-11CA-42C1-9A1B-E2983145AD39}"/>
              </a:ext>
            </a:extLst>
          </p:cNvPr>
          <p:cNvSpPr>
            <a:spLocks noGrp="1"/>
          </p:cNvSpPr>
          <p:nvPr>
            <p:ph type="title"/>
          </p:nvPr>
        </p:nvSpPr>
        <p:spPr/>
        <p:txBody>
          <a:bodyPr/>
          <a:lstStyle/>
          <a:p>
            <a:r>
              <a:rPr lang="en-US" dirty="0"/>
              <a:t>Finding Guides</a:t>
            </a:r>
          </a:p>
        </p:txBody>
      </p:sp>
      <p:sp>
        <p:nvSpPr>
          <p:cNvPr id="4" name="Text Placeholder 3">
            <a:extLst>
              <a:ext uri="{FF2B5EF4-FFF2-40B4-BE49-F238E27FC236}">
                <a16:creationId xmlns:a16="http://schemas.microsoft.com/office/drawing/2014/main" id="{C5AFBA66-CC4E-1C8D-FF34-7BC7B24BC6E9}"/>
              </a:ext>
            </a:extLst>
          </p:cNvPr>
          <p:cNvSpPr>
            <a:spLocks noGrp="1"/>
          </p:cNvSpPr>
          <p:nvPr>
            <p:ph type="body" sz="half" idx="2"/>
          </p:nvPr>
        </p:nvSpPr>
        <p:spPr/>
        <p:txBody>
          <a:bodyPr/>
          <a:lstStyle/>
          <a:p>
            <a:r>
              <a:rPr lang="en-US" dirty="0"/>
              <a:t>You may need to find sources inside and outside the engine.</a:t>
            </a:r>
          </a:p>
          <a:p>
            <a:r>
              <a:rPr lang="en-US" dirty="0"/>
              <a:t>Look at external sources outside of the Unreal Engine. For example, GDC or SIGGRAPH talks, “Gems” books, published papers, developer blogs. These will give an outline of </a:t>
            </a:r>
            <a:r>
              <a:rPr lang="en-US" i="1" dirty="0"/>
              <a:t>how</a:t>
            </a:r>
            <a:r>
              <a:rPr lang="en-US" dirty="0"/>
              <a:t> to accomplish the task, but not how it fits into the Unreal Engine.</a:t>
            </a:r>
          </a:p>
          <a:p>
            <a:r>
              <a:rPr lang="en-US" dirty="0"/>
              <a:t>Look through the engine code for places that do each part of what you need. These may be in disparate parts of the engine, in plugins, or in example projects. Likely with bits here and there.</a:t>
            </a:r>
          </a:p>
        </p:txBody>
      </p:sp>
      <p:grpSp>
        <p:nvGrpSpPr>
          <p:cNvPr id="8" name="Group 7">
            <a:extLst>
              <a:ext uri="{FF2B5EF4-FFF2-40B4-BE49-F238E27FC236}">
                <a16:creationId xmlns:a16="http://schemas.microsoft.com/office/drawing/2014/main" id="{9EA3726A-D108-F773-CAC6-B36590E525A0}"/>
              </a:ext>
            </a:extLst>
          </p:cNvPr>
          <p:cNvGrpSpPr>
            <a:grpSpLocks noChangeAspect="1"/>
          </p:cNvGrpSpPr>
          <p:nvPr/>
        </p:nvGrpSpPr>
        <p:grpSpPr>
          <a:xfrm>
            <a:off x="3887391" y="57150"/>
            <a:ext cx="4572000" cy="4874101"/>
            <a:chOff x="12192000" y="718117"/>
            <a:chExt cx="11877763" cy="12662603"/>
          </a:xfrm>
        </p:grpSpPr>
        <p:pic>
          <p:nvPicPr>
            <p:cNvPr id="5" name="Content Placeholder 4">
              <a:extLst>
                <a:ext uri="{FF2B5EF4-FFF2-40B4-BE49-F238E27FC236}">
                  <a16:creationId xmlns:a16="http://schemas.microsoft.com/office/drawing/2014/main" id="{EC519A33-C2A9-2D13-EF78-91E832DEC7CC}"/>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60"/>
                      </a14:imgEffect>
                    </a14:imgLayer>
                  </a14:imgProps>
                </a:ext>
              </a:extLst>
            </a:blip>
            <a:stretch>
              <a:fillRect/>
            </a:stretch>
          </p:blipFill>
          <p:spPr>
            <a:xfrm>
              <a:off x="12586009" y="718117"/>
              <a:ext cx="10913327" cy="3319821"/>
            </a:xfrm>
            <a:prstGeom prst="rect">
              <a:avLst/>
            </a:prstGeom>
          </p:spPr>
        </p:pic>
        <p:pic>
          <p:nvPicPr>
            <p:cNvPr id="6" name="Picture 5">
              <a:extLst>
                <a:ext uri="{FF2B5EF4-FFF2-40B4-BE49-F238E27FC236}">
                  <a16:creationId xmlns:a16="http://schemas.microsoft.com/office/drawing/2014/main" id="{A09F42E9-593C-684E-E389-DE989C2D46C8}"/>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41"/>
                      </a14:imgEffect>
                    </a14:imgLayer>
                  </a14:imgProps>
                </a:ext>
              </a:extLst>
            </a:blip>
            <a:stretch>
              <a:fillRect/>
            </a:stretch>
          </p:blipFill>
          <p:spPr>
            <a:xfrm>
              <a:off x="13414463" y="3097160"/>
              <a:ext cx="10655300" cy="6921500"/>
            </a:xfrm>
            <a:prstGeom prst="rect">
              <a:avLst/>
            </a:prstGeom>
          </p:spPr>
        </p:pic>
        <p:pic>
          <p:nvPicPr>
            <p:cNvPr id="7" name="Picture 6">
              <a:extLst>
                <a:ext uri="{FF2B5EF4-FFF2-40B4-BE49-F238E27FC236}">
                  <a16:creationId xmlns:a16="http://schemas.microsoft.com/office/drawing/2014/main" id="{F1E5EC11-7CEF-A735-92B9-8CDA1C80C9BC}"/>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40"/>
                      </a14:imgEffect>
                    </a14:imgLayer>
                  </a14:imgProps>
                </a:ext>
              </a:extLst>
            </a:blip>
            <a:stretch>
              <a:fillRect/>
            </a:stretch>
          </p:blipFill>
          <p:spPr>
            <a:xfrm>
              <a:off x="12192000" y="7310120"/>
              <a:ext cx="8928100" cy="6070600"/>
            </a:xfrm>
            <a:prstGeom prst="rect">
              <a:avLst/>
            </a:prstGeom>
          </p:spPr>
        </p:pic>
      </p:grpSp>
    </p:spTree>
    <p:extLst>
      <p:ext uri="{BB962C8B-B14F-4D97-AF65-F5344CB8AC3E}">
        <p14:creationId xmlns:p14="http://schemas.microsoft.com/office/powerpoint/2010/main" val="431336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311AC-ED11-42B0-CFAA-F07D9F687F36}"/>
              </a:ext>
            </a:extLst>
          </p:cNvPr>
          <p:cNvSpPr>
            <a:spLocks noGrp="1"/>
          </p:cNvSpPr>
          <p:nvPr>
            <p:ph type="title"/>
          </p:nvPr>
        </p:nvSpPr>
        <p:spPr/>
        <p:txBody>
          <a:bodyPr/>
          <a:lstStyle/>
          <a:p>
            <a:r>
              <a:rPr lang="en-US" dirty="0"/>
              <a:t>Building Slowly</a:t>
            </a:r>
          </a:p>
        </p:txBody>
      </p:sp>
      <p:sp>
        <p:nvSpPr>
          <p:cNvPr id="4" name="Text Placeholder 3">
            <a:extLst>
              <a:ext uri="{FF2B5EF4-FFF2-40B4-BE49-F238E27FC236}">
                <a16:creationId xmlns:a16="http://schemas.microsoft.com/office/drawing/2014/main" id="{389905E5-9FEF-BCBA-6513-932D157FF946}"/>
              </a:ext>
            </a:extLst>
          </p:cNvPr>
          <p:cNvSpPr>
            <a:spLocks noGrp="1"/>
          </p:cNvSpPr>
          <p:nvPr>
            <p:ph type="body" sz="half" idx="2"/>
          </p:nvPr>
        </p:nvSpPr>
        <p:spPr/>
        <p:txBody>
          <a:bodyPr/>
          <a:lstStyle/>
          <a:p>
            <a:r>
              <a:rPr lang="en-US" dirty="0"/>
              <a:t>When building from many examples, plan an implementation order that allows you to test continuously along the way. Some of the bits you find may not work together the way you expect or do what you think. Working incrementally is the only way to catch these problems before they become insurmountable.</a:t>
            </a:r>
          </a:p>
        </p:txBody>
      </p:sp>
      <p:graphicFrame>
        <p:nvGraphicFramePr>
          <p:cNvPr id="5" name="Content Placeholder 4">
            <a:extLst>
              <a:ext uri="{FF2B5EF4-FFF2-40B4-BE49-F238E27FC236}">
                <a16:creationId xmlns:a16="http://schemas.microsoft.com/office/drawing/2014/main" id="{BEBDE4AC-59D1-7FBD-3013-93CDA8B69176}"/>
              </a:ext>
            </a:extLst>
          </p:cNvPr>
          <p:cNvGraphicFramePr>
            <a:graphicFrameLocks noGrp="1"/>
          </p:cNvGraphicFramePr>
          <p:nvPr>
            <p:ph idx="1"/>
          </p:nvPr>
        </p:nvGraphicFramePr>
        <p:xfrm>
          <a:off x="3887788" y="741363"/>
          <a:ext cx="4629150" cy="3654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9090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2638-5AB8-98A8-5446-63FD8040E847}"/>
              </a:ext>
            </a:extLst>
          </p:cNvPr>
          <p:cNvSpPr>
            <a:spLocks noGrp="1"/>
          </p:cNvSpPr>
          <p:nvPr>
            <p:ph type="title"/>
          </p:nvPr>
        </p:nvSpPr>
        <p:spPr/>
        <p:txBody>
          <a:bodyPr/>
          <a:lstStyle/>
          <a:p>
            <a:r>
              <a:rPr lang="en-US" dirty="0"/>
              <a:t>Finding Focus</a:t>
            </a:r>
          </a:p>
        </p:txBody>
      </p:sp>
      <p:sp>
        <p:nvSpPr>
          <p:cNvPr id="4" name="Text Placeholder 3">
            <a:extLst>
              <a:ext uri="{FF2B5EF4-FFF2-40B4-BE49-F238E27FC236}">
                <a16:creationId xmlns:a16="http://schemas.microsoft.com/office/drawing/2014/main" id="{AC7F3771-5858-D569-B645-BD844B460407}"/>
              </a:ext>
            </a:extLst>
          </p:cNvPr>
          <p:cNvSpPr>
            <a:spLocks noGrp="1"/>
          </p:cNvSpPr>
          <p:nvPr>
            <p:ph type="body" sz="half" idx="2"/>
          </p:nvPr>
        </p:nvSpPr>
        <p:spPr/>
        <p:txBody>
          <a:bodyPr/>
          <a:lstStyle/>
          <a:p>
            <a:r>
              <a:rPr lang="en-US" dirty="0"/>
              <a:t>When you don’t have a specific task, it is hard to figure out where to start to learn about some engine subsystem. </a:t>
            </a:r>
          </a:p>
          <a:p>
            <a:r>
              <a:rPr lang="en-US" dirty="0"/>
              <a:t>Chasing down an existing bug can provide that focus.</a:t>
            </a:r>
          </a:p>
          <a:p>
            <a:r>
              <a:rPr lang="en-US" dirty="0"/>
              <a:t>Plus you can submit a pull request to give that work back to the Unreal Engine community!</a:t>
            </a:r>
          </a:p>
        </p:txBody>
      </p:sp>
      <p:pic>
        <p:nvPicPr>
          <p:cNvPr id="5" name="Content Placeholder 4">
            <a:extLst>
              <a:ext uri="{FF2B5EF4-FFF2-40B4-BE49-F238E27FC236}">
                <a16:creationId xmlns:a16="http://schemas.microsoft.com/office/drawing/2014/main" id="{2C961A44-25A6-CFC0-D1A5-6A3EC9E3DEC1}"/>
              </a:ext>
            </a:extLst>
          </p:cNvPr>
          <p:cNvPicPr>
            <a:picLocks noGrp="1" noChangeAspect="1"/>
          </p:cNvPicPr>
          <p:nvPr>
            <p:ph idx="1"/>
          </p:nvPr>
        </p:nvPicPr>
        <p:blipFill>
          <a:blip r:embed="rId2"/>
          <a:stretch>
            <a:fillRect/>
          </a:stretch>
        </p:blipFill>
        <p:spPr>
          <a:xfrm>
            <a:off x="3887788" y="910639"/>
            <a:ext cx="4629150" cy="3315873"/>
          </a:xfrm>
          <a:prstGeom prst="rect">
            <a:avLst/>
          </a:prstGeom>
        </p:spPr>
      </p:pic>
    </p:spTree>
    <p:extLst>
      <p:ext uri="{BB962C8B-B14F-4D97-AF65-F5344CB8AC3E}">
        <p14:creationId xmlns:p14="http://schemas.microsoft.com/office/powerpoint/2010/main" val="1786406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4600-61DB-34EF-E0A1-8F63B1E368E2}"/>
              </a:ext>
            </a:extLst>
          </p:cNvPr>
          <p:cNvSpPr>
            <a:spLocks noGrp="1"/>
          </p:cNvSpPr>
          <p:nvPr>
            <p:ph type="title"/>
          </p:nvPr>
        </p:nvSpPr>
        <p:spPr/>
        <p:txBody>
          <a:bodyPr/>
          <a:lstStyle/>
          <a:p>
            <a:r>
              <a:rPr lang="en-US" dirty="0"/>
              <a:t>How Bugs Help</a:t>
            </a:r>
          </a:p>
        </p:txBody>
      </p:sp>
      <p:sp>
        <p:nvSpPr>
          <p:cNvPr id="4" name="Text Placeholder 3">
            <a:extLst>
              <a:ext uri="{FF2B5EF4-FFF2-40B4-BE49-F238E27FC236}">
                <a16:creationId xmlns:a16="http://schemas.microsoft.com/office/drawing/2014/main" id="{908B13C5-DEDB-8CE5-4685-5CE9F9B2998D}"/>
              </a:ext>
            </a:extLst>
          </p:cNvPr>
          <p:cNvSpPr>
            <a:spLocks noGrp="1"/>
          </p:cNvSpPr>
          <p:nvPr>
            <p:ph type="body" sz="half" idx="2"/>
          </p:nvPr>
        </p:nvSpPr>
        <p:spPr/>
        <p:txBody>
          <a:bodyPr>
            <a:normAutofit/>
          </a:bodyPr>
          <a:lstStyle/>
          <a:p>
            <a:r>
              <a:rPr lang="en-US" dirty="0"/>
              <a:t>A bug gives you a specific goal while digging through unfamiliar code. It also gives you documentation of reproduceable incorrect behavior, and expectation of what it should do if corrected.</a:t>
            </a:r>
          </a:p>
          <a:p>
            <a:pPr marL="171450" indent="-171450">
              <a:buFont typeface="Arial" panose="020B0604020202020204" pitchFamily="34" charset="0"/>
              <a:buChar char="•"/>
            </a:pPr>
            <a:r>
              <a:rPr lang="en-US" dirty="0"/>
              <a:t>Make sure you understand what the code is currently doing and what it should be doing.</a:t>
            </a:r>
          </a:p>
          <a:p>
            <a:pPr marL="171450" indent="-171450">
              <a:buFont typeface="Arial" panose="020B0604020202020204" pitchFamily="34" charset="0"/>
              <a:buChar char="•"/>
            </a:pPr>
            <a:r>
              <a:rPr lang="en-US" dirty="0"/>
              <a:t>Trace through current code and behavior until you understand what is going wrong.</a:t>
            </a:r>
          </a:p>
          <a:p>
            <a:pPr marL="171450" indent="-171450">
              <a:buFont typeface="Arial" panose="020B0604020202020204" pitchFamily="34" charset="0"/>
              <a:buChar char="•"/>
            </a:pPr>
            <a:r>
              <a:rPr lang="en-US" dirty="0"/>
              <a:t>Figure out the </a:t>
            </a:r>
            <a:r>
              <a:rPr lang="en-US" i="1" dirty="0"/>
              <a:t>right</a:t>
            </a:r>
            <a:r>
              <a:rPr lang="en-US" dirty="0"/>
              <a:t> way to fix the problem, not just the easiest band-aid.</a:t>
            </a:r>
          </a:p>
          <a:p>
            <a:pPr marL="171450" indent="-171450">
              <a:buFont typeface="Arial" panose="020B0604020202020204" pitchFamily="34" charset="0"/>
              <a:buChar char="•"/>
            </a:pPr>
            <a:r>
              <a:rPr lang="en-US" dirty="0"/>
              <a:t>Fix the bug, and test to look for any new problems introduced by your fix.</a:t>
            </a:r>
          </a:p>
        </p:txBody>
      </p:sp>
      <p:pic>
        <p:nvPicPr>
          <p:cNvPr id="5" name="Content Placeholder 4">
            <a:extLst>
              <a:ext uri="{FF2B5EF4-FFF2-40B4-BE49-F238E27FC236}">
                <a16:creationId xmlns:a16="http://schemas.microsoft.com/office/drawing/2014/main" id="{DA7514E8-7E30-FF3D-2985-1B78F25C4D07}"/>
              </a:ext>
            </a:extLst>
          </p:cNvPr>
          <p:cNvPicPr>
            <a:picLocks noGrp="1" noChangeAspect="1"/>
          </p:cNvPicPr>
          <p:nvPr>
            <p:ph idx="1"/>
          </p:nvPr>
        </p:nvPicPr>
        <p:blipFill rotWithShape="1">
          <a:blip r:embed="rId2"/>
          <a:srcRect r="14985"/>
          <a:stretch/>
        </p:blipFill>
        <p:spPr>
          <a:xfrm>
            <a:off x="3887788" y="1655826"/>
            <a:ext cx="4629150" cy="1825498"/>
          </a:xfrm>
          <a:prstGeom prst="rect">
            <a:avLst/>
          </a:prstGeom>
        </p:spPr>
      </p:pic>
    </p:spTree>
    <p:extLst>
      <p:ext uri="{BB962C8B-B14F-4D97-AF65-F5344CB8AC3E}">
        <p14:creationId xmlns:p14="http://schemas.microsoft.com/office/powerpoint/2010/main" val="4268599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689725-D4EB-6B48-D0C1-DA313FDA9CB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6074C2B2-5284-78D8-9789-EEE405066352}"/>
              </a:ext>
            </a:extLst>
          </p:cNvPr>
          <p:cNvSpPr>
            <a:spLocks noGrp="1"/>
          </p:cNvSpPr>
          <p:nvPr>
            <p:ph type="body" sz="half" idx="2"/>
          </p:nvPr>
        </p:nvSpPr>
        <p:spPr>
          <a:xfrm>
            <a:off x="629841" y="1543050"/>
            <a:ext cx="2949178" cy="2858691"/>
          </a:xfrm>
        </p:spPr>
        <p:txBody>
          <a:bodyPr/>
          <a:lstStyle/>
          <a:p>
            <a:r>
              <a:rPr lang="en-US" dirty="0"/>
              <a:t>Two possible goals:</a:t>
            </a:r>
          </a:p>
          <a:p>
            <a:pPr marL="171450" indent="-171450">
              <a:buFont typeface="Arial" panose="020B0604020202020204" pitchFamily="34" charset="0"/>
              <a:buChar char="•"/>
            </a:pPr>
            <a:r>
              <a:rPr lang="en-US" dirty="0"/>
              <a:t>Develop a big-picture understanding.</a:t>
            </a:r>
          </a:p>
          <a:p>
            <a:pPr marL="171450" indent="-171450">
              <a:buFont typeface="Arial" panose="020B0604020202020204" pitchFamily="34" charset="0"/>
              <a:buChar char="•"/>
            </a:pPr>
            <a:r>
              <a:rPr lang="en-US" dirty="0"/>
              <a:t>Develop a local view.</a:t>
            </a:r>
          </a:p>
        </p:txBody>
      </p:sp>
      <p:graphicFrame>
        <p:nvGraphicFramePr>
          <p:cNvPr id="8" name="Content Placeholder 7">
            <a:extLst>
              <a:ext uri="{FF2B5EF4-FFF2-40B4-BE49-F238E27FC236}">
                <a16:creationId xmlns:a16="http://schemas.microsoft.com/office/drawing/2014/main" id="{1B4BE864-36EF-523E-2DEE-C54B077A6E22}"/>
              </a:ext>
            </a:extLst>
          </p:cNvPr>
          <p:cNvGraphicFramePr>
            <a:graphicFrameLocks noGrp="1"/>
          </p:cNvGraphicFramePr>
          <p:nvPr>
            <p:ph idx="1"/>
            <p:extLst>
              <p:ext uri="{D42A27DB-BD31-4B8C-83A1-F6EECF244321}">
                <p14:modId xmlns:p14="http://schemas.microsoft.com/office/powerpoint/2010/main" val="602235155"/>
              </p:ext>
            </p:extLst>
          </p:nvPr>
        </p:nvGraphicFramePr>
        <p:xfrm>
          <a:off x="3887788" y="741363"/>
          <a:ext cx="4629150" cy="3654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2957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8030-4D26-DD0B-B838-3E295880AE43}"/>
              </a:ext>
            </a:extLst>
          </p:cNvPr>
          <p:cNvSpPr>
            <a:spLocks noGrp="1"/>
          </p:cNvSpPr>
          <p:nvPr>
            <p:ph type="title"/>
          </p:nvPr>
        </p:nvSpPr>
        <p:spPr/>
        <p:txBody>
          <a:bodyPr/>
          <a:lstStyle/>
          <a:p>
            <a:r>
              <a:rPr lang="en-US" dirty="0"/>
              <a:t>Finding Bugs</a:t>
            </a:r>
          </a:p>
        </p:txBody>
      </p:sp>
      <p:sp>
        <p:nvSpPr>
          <p:cNvPr id="4" name="Text Placeholder 3">
            <a:extLst>
              <a:ext uri="{FF2B5EF4-FFF2-40B4-BE49-F238E27FC236}">
                <a16:creationId xmlns:a16="http://schemas.microsoft.com/office/drawing/2014/main" id="{9ABECF98-7712-E8E4-D1BE-3BCEDE1E499A}"/>
              </a:ext>
            </a:extLst>
          </p:cNvPr>
          <p:cNvSpPr>
            <a:spLocks noGrp="1"/>
          </p:cNvSpPr>
          <p:nvPr>
            <p:ph type="body" sz="half" idx="2"/>
          </p:nvPr>
        </p:nvSpPr>
        <p:spPr/>
        <p:txBody>
          <a:bodyPr/>
          <a:lstStyle/>
          <a:p>
            <a:r>
              <a:rPr lang="en-US" dirty="0"/>
              <a:t>Check the bug list at </a:t>
            </a:r>
            <a:r>
              <a:rPr lang="en-US" dirty="0" err="1"/>
              <a:t>issues.unrealengine.com</a:t>
            </a:r>
            <a:endParaRPr lang="en-US" dirty="0"/>
          </a:p>
          <a:p>
            <a:r>
              <a:rPr lang="en-US" dirty="0"/>
              <a:t>Filter to see only open bugs</a:t>
            </a:r>
          </a:p>
          <a:p>
            <a:r>
              <a:rPr lang="en-US" dirty="0"/>
              <a:t>Filter by component or search to narrow to bugs related to the subsystem you care about.</a:t>
            </a:r>
          </a:p>
        </p:txBody>
      </p:sp>
      <p:pic>
        <p:nvPicPr>
          <p:cNvPr id="5" name="Content Placeholder 4">
            <a:extLst>
              <a:ext uri="{FF2B5EF4-FFF2-40B4-BE49-F238E27FC236}">
                <a16:creationId xmlns:a16="http://schemas.microsoft.com/office/drawing/2014/main" id="{17DB099B-F422-AD35-81E7-CF94069F061F}"/>
              </a:ext>
            </a:extLst>
          </p:cNvPr>
          <p:cNvPicPr>
            <a:picLocks noGrp="1" noChangeAspect="1"/>
          </p:cNvPicPr>
          <p:nvPr>
            <p:ph idx="1"/>
          </p:nvPr>
        </p:nvPicPr>
        <p:blipFill>
          <a:blip r:embed="rId2"/>
          <a:stretch>
            <a:fillRect/>
          </a:stretch>
        </p:blipFill>
        <p:spPr>
          <a:xfrm>
            <a:off x="3887788" y="1111686"/>
            <a:ext cx="4629150" cy="2913779"/>
          </a:xfrm>
          <a:prstGeom prst="rect">
            <a:avLst/>
          </a:prstGeom>
        </p:spPr>
      </p:pic>
    </p:spTree>
    <p:extLst>
      <p:ext uri="{BB962C8B-B14F-4D97-AF65-F5344CB8AC3E}">
        <p14:creationId xmlns:p14="http://schemas.microsoft.com/office/powerpoint/2010/main" val="3623894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EA950-89C6-A541-8FBF-4AD4D4B5292D}"/>
              </a:ext>
            </a:extLst>
          </p:cNvPr>
          <p:cNvSpPr>
            <a:spLocks noGrp="1"/>
          </p:cNvSpPr>
          <p:nvPr>
            <p:ph type="title"/>
          </p:nvPr>
        </p:nvSpPr>
        <p:spPr/>
        <p:txBody>
          <a:bodyPr/>
          <a:lstStyle/>
          <a:p>
            <a:r>
              <a:rPr lang="en-US" dirty="0"/>
              <a:t>Choosing a Bug</a:t>
            </a:r>
          </a:p>
        </p:txBody>
      </p:sp>
      <p:sp>
        <p:nvSpPr>
          <p:cNvPr id="4" name="Text Placeholder 3">
            <a:extLst>
              <a:ext uri="{FF2B5EF4-FFF2-40B4-BE49-F238E27FC236}">
                <a16:creationId xmlns:a16="http://schemas.microsoft.com/office/drawing/2014/main" id="{8FB6DD04-FED1-9E49-89F2-F316BF238635}"/>
              </a:ext>
            </a:extLst>
          </p:cNvPr>
          <p:cNvSpPr>
            <a:spLocks noGrp="1"/>
          </p:cNvSpPr>
          <p:nvPr>
            <p:ph type="body" sz="half" idx="2"/>
          </p:nvPr>
        </p:nvSpPr>
        <p:spPr/>
        <p:txBody>
          <a:bodyPr/>
          <a:lstStyle/>
          <a:p>
            <a:r>
              <a:rPr lang="en-US" dirty="0"/>
              <a:t>To use a bug to learn about a part of a large codebase, you want a few properties:</a:t>
            </a:r>
          </a:p>
          <a:p>
            <a:pPr marL="171450" indent="-171450">
              <a:buFont typeface="Arial" panose="020B0604020202020204" pitchFamily="34" charset="0"/>
              <a:buChar char="•"/>
            </a:pPr>
            <a:r>
              <a:rPr lang="en-US" dirty="0"/>
              <a:t>Fits the area you want to learn</a:t>
            </a:r>
          </a:p>
          <a:p>
            <a:pPr marL="171450" indent="-171450">
              <a:buFont typeface="Arial" panose="020B0604020202020204" pitchFamily="34" charset="0"/>
              <a:buChar char="•"/>
            </a:pPr>
            <a:r>
              <a:rPr lang="en-US" dirty="0"/>
              <a:t>Localized behavioral problem to be fixed, not a major new feature.</a:t>
            </a:r>
          </a:p>
          <a:p>
            <a:pPr marL="171450" indent="-171450">
              <a:buFont typeface="Arial" panose="020B0604020202020204" pitchFamily="34" charset="0"/>
              <a:buChar char="•"/>
            </a:pPr>
            <a:r>
              <a:rPr lang="en-US" dirty="0"/>
              <a:t>Small in scope. Your primary goal is to use the bug to learn.</a:t>
            </a:r>
          </a:p>
        </p:txBody>
      </p:sp>
      <p:pic>
        <p:nvPicPr>
          <p:cNvPr id="5" name="Content Placeholder 13">
            <a:extLst>
              <a:ext uri="{FF2B5EF4-FFF2-40B4-BE49-F238E27FC236}">
                <a16:creationId xmlns:a16="http://schemas.microsoft.com/office/drawing/2014/main" id="{1C0C27B3-0CF2-39E8-72A8-E664AC78F143}"/>
              </a:ext>
            </a:extLst>
          </p:cNvPr>
          <p:cNvPicPr>
            <a:picLocks noGrp="1" noChangeAspect="1"/>
          </p:cNvPicPr>
          <p:nvPr>
            <p:ph idx="1"/>
          </p:nvPr>
        </p:nvPicPr>
        <p:blipFill>
          <a:blip r:embed="rId2"/>
          <a:stretch>
            <a:fillRect/>
          </a:stretch>
        </p:blipFill>
        <p:spPr>
          <a:xfrm>
            <a:off x="4315591" y="741363"/>
            <a:ext cx="3773544" cy="3654425"/>
          </a:xfrm>
          <a:prstGeom prst="rect">
            <a:avLst/>
          </a:prstGeom>
        </p:spPr>
      </p:pic>
    </p:spTree>
    <p:extLst>
      <p:ext uri="{BB962C8B-B14F-4D97-AF65-F5344CB8AC3E}">
        <p14:creationId xmlns:p14="http://schemas.microsoft.com/office/powerpoint/2010/main" val="2237317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43034-2FBE-112F-CFC0-48FE4D6FAB8C}"/>
              </a:ext>
            </a:extLst>
          </p:cNvPr>
          <p:cNvSpPr>
            <a:spLocks noGrp="1"/>
          </p:cNvSpPr>
          <p:nvPr>
            <p:ph type="title"/>
          </p:nvPr>
        </p:nvSpPr>
        <p:spPr/>
        <p:txBody>
          <a:bodyPr/>
          <a:lstStyle/>
          <a:p>
            <a:r>
              <a:rPr lang="en-US" dirty="0"/>
              <a:t>Giving Back</a:t>
            </a:r>
          </a:p>
        </p:txBody>
      </p:sp>
      <p:sp>
        <p:nvSpPr>
          <p:cNvPr id="4" name="Text Placeholder 3">
            <a:extLst>
              <a:ext uri="{FF2B5EF4-FFF2-40B4-BE49-F238E27FC236}">
                <a16:creationId xmlns:a16="http://schemas.microsoft.com/office/drawing/2014/main" id="{69389736-6E95-6A5E-B379-8062E063A7B9}"/>
              </a:ext>
            </a:extLst>
          </p:cNvPr>
          <p:cNvSpPr>
            <a:spLocks noGrp="1"/>
          </p:cNvSpPr>
          <p:nvPr>
            <p:ph type="body" sz="half" idx="2"/>
          </p:nvPr>
        </p:nvSpPr>
        <p:spPr/>
        <p:txBody>
          <a:bodyPr/>
          <a:lstStyle/>
          <a:p>
            <a:r>
              <a:rPr lang="en-US" dirty="0"/>
              <a:t>Once you’ve fixed a bug, submit it back as a pull request on </a:t>
            </a:r>
            <a:r>
              <a:rPr lang="en-US" dirty="0" err="1"/>
              <a:t>github</a:t>
            </a:r>
            <a:r>
              <a:rPr lang="en-US" dirty="0"/>
              <a:t>.</a:t>
            </a:r>
          </a:p>
          <a:p>
            <a:r>
              <a:rPr lang="en-US" dirty="0"/>
              <a:t>Be sure your changes follow Epic’s coding guidelines.</a:t>
            </a:r>
          </a:p>
          <a:p>
            <a:r>
              <a:rPr lang="en-US" dirty="0"/>
              <a:t>Be sure to reference the bug number (looks like UE-123456).</a:t>
            </a:r>
          </a:p>
        </p:txBody>
      </p:sp>
      <p:pic>
        <p:nvPicPr>
          <p:cNvPr id="5" name="Content Placeholder 4">
            <a:extLst>
              <a:ext uri="{FF2B5EF4-FFF2-40B4-BE49-F238E27FC236}">
                <a16:creationId xmlns:a16="http://schemas.microsoft.com/office/drawing/2014/main" id="{3B1A850D-D5BC-B83F-6CCD-2428A671BCBB}"/>
              </a:ext>
            </a:extLst>
          </p:cNvPr>
          <p:cNvPicPr>
            <a:picLocks noGrp="1" noChangeAspect="1"/>
          </p:cNvPicPr>
          <p:nvPr>
            <p:ph idx="1"/>
          </p:nvPr>
        </p:nvPicPr>
        <p:blipFill>
          <a:blip r:embed="rId2"/>
          <a:stretch>
            <a:fillRect/>
          </a:stretch>
        </p:blipFill>
        <p:spPr>
          <a:xfrm>
            <a:off x="3887788" y="1295559"/>
            <a:ext cx="4629150" cy="2546032"/>
          </a:xfrm>
          <a:prstGeom prst="rect">
            <a:avLst/>
          </a:prstGeom>
        </p:spPr>
      </p:pic>
    </p:spTree>
    <p:extLst>
      <p:ext uri="{BB962C8B-B14F-4D97-AF65-F5344CB8AC3E}">
        <p14:creationId xmlns:p14="http://schemas.microsoft.com/office/powerpoint/2010/main" val="3230889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BD7D-BE43-8DB4-FB2F-5D58EE599475}"/>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81890B5F-C69D-770D-F0B8-790C9D5B587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62523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84D06-917B-72B1-FD4C-B89B3CDE18D6}"/>
              </a:ext>
            </a:extLst>
          </p:cNvPr>
          <p:cNvSpPr>
            <a:spLocks noGrp="1"/>
          </p:cNvSpPr>
          <p:nvPr>
            <p:ph type="title"/>
          </p:nvPr>
        </p:nvSpPr>
        <p:spPr/>
        <p:txBody>
          <a:bodyPr/>
          <a:lstStyle/>
          <a:p>
            <a:r>
              <a:rPr lang="en-US" dirty="0"/>
              <a:t>Navigating Code</a:t>
            </a:r>
          </a:p>
        </p:txBody>
      </p:sp>
      <p:sp>
        <p:nvSpPr>
          <p:cNvPr id="4" name="Text Placeholder 3">
            <a:extLst>
              <a:ext uri="{FF2B5EF4-FFF2-40B4-BE49-F238E27FC236}">
                <a16:creationId xmlns:a16="http://schemas.microsoft.com/office/drawing/2014/main" id="{7986B63C-4477-B875-142F-AD42A2A7FE4F}"/>
              </a:ext>
            </a:extLst>
          </p:cNvPr>
          <p:cNvSpPr>
            <a:spLocks noGrp="1"/>
          </p:cNvSpPr>
          <p:nvPr>
            <p:ph type="body" sz="half" idx="2"/>
          </p:nvPr>
        </p:nvSpPr>
        <p:spPr/>
        <p:txBody>
          <a:bodyPr/>
          <a:lstStyle/>
          <a:p>
            <a:r>
              <a:rPr lang="en-US" dirty="0"/>
              <a:t>Learn about the problem domain, and what algorithms might be used.</a:t>
            </a:r>
          </a:p>
          <a:p>
            <a:r>
              <a:rPr lang="en-US" dirty="0"/>
              <a:t>Look for external resources as a guide. These are helpful, but not necessary.</a:t>
            </a:r>
          </a:p>
          <a:p>
            <a:r>
              <a:rPr lang="en-US" dirty="0"/>
              <a:t>Search for algorithm names, message text, node names from the Editor, or anything to get a foothold on where to start exploring.</a:t>
            </a:r>
          </a:p>
          <a:p>
            <a:r>
              <a:rPr lang="en-US" dirty="0"/>
              <a:t>Use your debugger, and take notes as you step through the code to build a local understanding.</a:t>
            </a:r>
          </a:p>
          <a:p>
            <a:r>
              <a:rPr lang="en-US" dirty="0"/>
              <a:t>Constrain any exploration to one or two layers and one system. </a:t>
            </a:r>
            <a:r>
              <a:rPr lang="en-US"/>
              <a:t>You don’t need to understand everything to start making changes.</a:t>
            </a:r>
          </a:p>
        </p:txBody>
      </p:sp>
      <p:pic>
        <p:nvPicPr>
          <p:cNvPr id="5" name="Content Placeholder 4">
            <a:extLst>
              <a:ext uri="{FF2B5EF4-FFF2-40B4-BE49-F238E27FC236}">
                <a16:creationId xmlns:a16="http://schemas.microsoft.com/office/drawing/2014/main" id="{44E4F5C1-2CAD-7F90-424D-E2DD9DA9A87A}"/>
              </a:ext>
            </a:extLst>
          </p:cNvPr>
          <p:cNvPicPr>
            <a:picLocks noGrp="1" noChangeAspect="1"/>
          </p:cNvPicPr>
          <p:nvPr>
            <p:ph idx="1"/>
          </p:nvPr>
        </p:nvPicPr>
        <p:blipFill rotWithShape="1">
          <a:blip r:embed="rId2"/>
          <a:srcRect l="13616" r="4011"/>
          <a:stretch/>
        </p:blipFill>
        <p:spPr>
          <a:xfrm>
            <a:off x="4579645" y="741363"/>
            <a:ext cx="3245436" cy="3654425"/>
          </a:xfrm>
          <a:prstGeom prst="rect">
            <a:avLst/>
          </a:prstGeom>
        </p:spPr>
      </p:pic>
    </p:spTree>
    <p:extLst>
      <p:ext uri="{BB962C8B-B14F-4D97-AF65-F5344CB8AC3E}">
        <p14:creationId xmlns:p14="http://schemas.microsoft.com/office/powerpoint/2010/main" val="1391315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34844-0EAD-F431-8CC3-7F39D382E71A}"/>
              </a:ext>
            </a:extLst>
          </p:cNvPr>
          <p:cNvSpPr>
            <a:spLocks noGrp="1"/>
          </p:cNvSpPr>
          <p:nvPr>
            <p:ph type="title"/>
          </p:nvPr>
        </p:nvSpPr>
        <p:spPr/>
        <p:txBody>
          <a:bodyPr/>
          <a:lstStyle/>
          <a:p>
            <a:r>
              <a:rPr lang="en-US" dirty="0"/>
              <a:t>Tools of the Trade</a:t>
            </a:r>
          </a:p>
        </p:txBody>
      </p:sp>
      <p:sp>
        <p:nvSpPr>
          <p:cNvPr id="3" name="Text Placeholder 2">
            <a:extLst>
              <a:ext uri="{FF2B5EF4-FFF2-40B4-BE49-F238E27FC236}">
                <a16:creationId xmlns:a16="http://schemas.microsoft.com/office/drawing/2014/main" id="{DF7A3085-53A3-B46B-F46F-AFEF4149C7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60622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81EFB-5E7F-A561-AEE7-54AE76FC05F7}"/>
              </a:ext>
            </a:extLst>
          </p:cNvPr>
          <p:cNvSpPr>
            <a:spLocks noGrp="1"/>
          </p:cNvSpPr>
          <p:nvPr>
            <p:ph type="title"/>
          </p:nvPr>
        </p:nvSpPr>
        <p:spPr/>
        <p:txBody>
          <a:bodyPr/>
          <a:lstStyle/>
          <a:p>
            <a:r>
              <a:rPr lang="en-US" dirty="0"/>
              <a:t>Notepad</a:t>
            </a:r>
          </a:p>
        </p:txBody>
      </p:sp>
      <p:sp>
        <p:nvSpPr>
          <p:cNvPr id="4" name="Text Placeholder 3">
            <a:extLst>
              <a:ext uri="{FF2B5EF4-FFF2-40B4-BE49-F238E27FC236}">
                <a16:creationId xmlns:a16="http://schemas.microsoft.com/office/drawing/2014/main" id="{E0FB118F-8758-ADAC-CCEF-0F306A7F9231}"/>
              </a:ext>
            </a:extLst>
          </p:cNvPr>
          <p:cNvSpPr>
            <a:spLocks noGrp="1"/>
          </p:cNvSpPr>
          <p:nvPr>
            <p:ph type="body" sz="half" idx="2"/>
          </p:nvPr>
        </p:nvSpPr>
        <p:spPr/>
        <p:txBody>
          <a:bodyPr/>
          <a:lstStyle/>
          <a:p>
            <a:r>
              <a:rPr lang="en-US" dirty="0"/>
              <a:t>You’ll need </a:t>
            </a:r>
            <a:r>
              <a:rPr lang="en-US" b="1" dirty="0"/>
              <a:t>paper</a:t>
            </a:r>
            <a:r>
              <a:rPr lang="en-US" dirty="0"/>
              <a:t> or a </a:t>
            </a:r>
            <a:r>
              <a:rPr lang="en-US" b="1" dirty="0"/>
              <a:t>text editor </a:t>
            </a:r>
            <a:r>
              <a:rPr lang="en-US" dirty="0"/>
              <a:t>for notes.</a:t>
            </a:r>
          </a:p>
          <a:p>
            <a:r>
              <a:rPr lang="en-US" dirty="0"/>
              <a:t>Write down what’s going on: sequence of operations, interesting files and functions, etc. It’s hard to keep everything in your head, especially when first figuring something out. Notes can serve as that storage and as reminders.</a:t>
            </a:r>
          </a:p>
          <a:p>
            <a:r>
              <a:rPr lang="en-US" dirty="0"/>
              <a:t>Consider writing your notes as a blog post or wiki to your future self.</a:t>
            </a:r>
          </a:p>
          <a:p>
            <a:r>
              <a:rPr lang="en-US" dirty="0"/>
              <a:t>You can also bookmark locations in your IDE</a:t>
            </a:r>
            <a:r>
              <a:rPr lang="en-US" sz="1200" dirty="0"/>
              <a:t>. </a:t>
            </a:r>
          </a:p>
          <a:p>
            <a:pPr marL="171450" indent="-171450">
              <a:spcBef>
                <a:spcPts val="0"/>
              </a:spcBef>
              <a:buFont typeface="Arial" panose="020B0604020202020204" pitchFamily="34" charset="0"/>
              <a:buChar char="•"/>
            </a:pPr>
            <a:r>
              <a:rPr lang="en-US" dirty="0"/>
              <a:t>In Visual Studio, set a bookmark with </a:t>
            </a:r>
            <a:r>
              <a:rPr lang="en-US" b="1" dirty="0"/>
              <a:t>Ctrl-K Ctrl-K</a:t>
            </a:r>
            <a:r>
              <a:rPr lang="en-US" dirty="0"/>
              <a:t>. Navigate bookmarks with </a:t>
            </a:r>
            <a:r>
              <a:rPr lang="en-US" b="1" dirty="0"/>
              <a:t>Ctrl-K Ctrl-N</a:t>
            </a:r>
            <a:r>
              <a:rPr lang="en-US" dirty="0"/>
              <a:t> or </a:t>
            </a:r>
            <a:r>
              <a:rPr lang="en-US" b="1" dirty="0"/>
              <a:t>Ctrl-K Ctrl-P</a:t>
            </a:r>
            <a:r>
              <a:rPr lang="en-US" sz="1200" dirty="0"/>
              <a:t>.</a:t>
            </a:r>
          </a:p>
        </p:txBody>
      </p:sp>
      <p:pic>
        <p:nvPicPr>
          <p:cNvPr id="5" name="Content Placeholder 5">
            <a:extLst>
              <a:ext uri="{FF2B5EF4-FFF2-40B4-BE49-F238E27FC236}">
                <a16:creationId xmlns:a16="http://schemas.microsoft.com/office/drawing/2014/main" id="{640B6CE5-41A2-D9D0-BD64-73EDF1DA2FC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498" r="2498"/>
          <a:stretch/>
        </p:blipFill>
        <p:spPr/>
      </p:pic>
    </p:spTree>
    <p:extLst>
      <p:ext uri="{BB962C8B-B14F-4D97-AF65-F5344CB8AC3E}">
        <p14:creationId xmlns:p14="http://schemas.microsoft.com/office/powerpoint/2010/main" val="338730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3C43-051F-E9C9-EA89-178BDC2DB2AE}"/>
              </a:ext>
            </a:extLst>
          </p:cNvPr>
          <p:cNvSpPr>
            <a:spLocks noGrp="1"/>
          </p:cNvSpPr>
          <p:nvPr>
            <p:ph type="title"/>
          </p:nvPr>
        </p:nvSpPr>
        <p:spPr/>
        <p:txBody>
          <a:bodyPr/>
          <a:lstStyle/>
          <a:p>
            <a:r>
              <a:rPr lang="en-US" dirty="0"/>
              <a:t>Search Tool</a:t>
            </a:r>
          </a:p>
        </p:txBody>
      </p:sp>
      <p:sp>
        <p:nvSpPr>
          <p:cNvPr id="4" name="Text Placeholder 3">
            <a:extLst>
              <a:ext uri="{FF2B5EF4-FFF2-40B4-BE49-F238E27FC236}">
                <a16:creationId xmlns:a16="http://schemas.microsoft.com/office/drawing/2014/main" id="{16504A2B-9CC4-A744-EE18-1326864E506A}"/>
              </a:ext>
            </a:extLst>
          </p:cNvPr>
          <p:cNvSpPr>
            <a:spLocks noGrp="1"/>
          </p:cNvSpPr>
          <p:nvPr>
            <p:ph type="body" sz="half" idx="2"/>
          </p:nvPr>
        </p:nvSpPr>
        <p:spPr/>
        <p:txBody>
          <a:bodyPr>
            <a:normAutofit fontScale="92500" lnSpcReduction="20000"/>
          </a:bodyPr>
          <a:lstStyle/>
          <a:p>
            <a:r>
              <a:rPr lang="en-US" dirty="0"/>
              <a:t>One of the most valuable skills for finding your way around new code is </a:t>
            </a:r>
            <a:r>
              <a:rPr lang="en-US" b="1" dirty="0"/>
              <a:t>searching through the source files</a:t>
            </a:r>
            <a:r>
              <a:rPr lang="en-US" dirty="0"/>
              <a:t>.</a:t>
            </a:r>
          </a:p>
          <a:p>
            <a:pPr>
              <a:spcBef>
                <a:spcPts val="1200"/>
              </a:spcBef>
              <a:spcAft>
                <a:spcPts val="600"/>
              </a:spcAft>
            </a:pPr>
            <a:r>
              <a:rPr lang="en-US" dirty="0"/>
              <a:t>In your IDE:</a:t>
            </a:r>
          </a:p>
          <a:p>
            <a:pPr marL="171450" indent="-171450">
              <a:spcBef>
                <a:spcPts val="0"/>
              </a:spcBef>
              <a:spcAft>
                <a:spcPts val="600"/>
              </a:spcAft>
              <a:buFont typeface="Arial" panose="020B0604020202020204" pitchFamily="34" charset="0"/>
              <a:buChar char="•"/>
            </a:pPr>
            <a:r>
              <a:rPr lang="en-US" dirty="0"/>
              <a:t>Visual Studio “Find in Files” (Ctrl-Shift-F)</a:t>
            </a:r>
          </a:p>
          <a:p>
            <a:pPr marL="171450" indent="-171450">
              <a:spcBef>
                <a:spcPts val="0"/>
              </a:spcBef>
              <a:spcAft>
                <a:spcPts val="600"/>
              </a:spcAft>
              <a:buFont typeface="Arial" panose="020B0604020202020204" pitchFamily="34" charset="0"/>
              <a:buChar char="•"/>
            </a:pPr>
            <a:r>
              <a:rPr lang="en-US" dirty="0" err="1"/>
              <a:t>Xcode</a:t>
            </a:r>
            <a:r>
              <a:rPr lang="en-US" dirty="0"/>
              <a:t> search (magnifying glass tool)</a:t>
            </a:r>
          </a:p>
          <a:p>
            <a:pPr marL="171450" indent="-171450">
              <a:spcBef>
                <a:spcPts val="0"/>
              </a:spcBef>
              <a:spcAft>
                <a:spcPts val="600"/>
              </a:spcAft>
              <a:buFont typeface="Arial" panose="020B0604020202020204" pitchFamily="34" charset="0"/>
              <a:buChar char="•"/>
            </a:pPr>
            <a:r>
              <a:rPr lang="en-US" dirty="0"/>
              <a:t>Add-on (e.g., Visual Assist extension / VAX)</a:t>
            </a:r>
          </a:p>
          <a:p>
            <a:pPr marL="171450" indent="-171450">
              <a:spcBef>
                <a:spcPts val="0"/>
              </a:spcBef>
              <a:spcAft>
                <a:spcPts val="600"/>
              </a:spcAft>
              <a:buFont typeface="Arial" panose="020B0604020202020204" pitchFamily="34" charset="0"/>
              <a:buChar char="•"/>
            </a:pPr>
            <a:r>
              <a:rPr lang="en-US" dirty="0"/>
              <a:t>External tool (e.g., command-line </a:t>
            </a:r>
            <a:r>
              <a:rPr lang="en-US" dirty="0" err="1"/>
              <a:t>ripgrep</a:t>
            </a:r>
            <a:r>
              <a:rPr lang="en-US" dirty="0"/>
              <a:t>)</a:t>
            </a:r>
          </a:p>
          <a:p>
            <a:pPr>
              <a:spcBef>
                <a:spcPts val="1200"/>
              </a:spcBef>
              <a:spcAft>
                <a:spcPts val="600"/>
              </a:spcAft>
            </a:pPr>
            <a:r>
              <a:rPr lang="en-US" dirty="0"/>
              <a:t>Strategies to get a handful of </a:t>
            </a:r>
            <a:r>
              <a:rPr lang="en-US" i="1" dirty="0"/>
              <a:t>useful</a:t>
            </a:r>
            <a:r>
              <a:rPr lang="en-US" dirty="0"/>
              <a:t> results:</a:t>
            </a:r>
          </a:p>
          <a:p>
            <a:pPr marL="171450" indent="-171450">
              <a:spcBef>
                <a:spcPts val="0"/>
              </a:spcBef>
              <a:spcAft>
                <a:spcPts val="600"/>
              </a:spcAft>
              <a:buFont typeface="Arial" panose="020B0604020202020204" pitchFamily="34" charset="0"/>
              <a:buChar char="•"/>
            </a:pPr>
            <a:r>
              <a:rPr lang="en-US" dirty="0"/>
              <a:t>Limit files (single file, project, full solution).</a:t>
            </a:r>
          </a:p>
          <a:p>
            <a:pPr marL="171450" indent="-171450">
              <a:spcBef>
                <a:spcPts val="0"/>
              </a:spcBef>
              <a:spcAft>
                <a:spcPts val="600"/>
              </a:spcAft>
              <a:buFont typeface="Arial" panose="020B0604020202020204" pitchFamily="34" charset="0"/>
              <a:buChar char="•"/>
            </a:pPr>
            <a:r>
              <a:rPr lang="en-US" dirty="0"/>
              <a:t>Limit file types (.h, .</a:t>
            </a:r>
            <a:r>
              <a:rPr lang="en-US" dirty="0" err="1"/>
              <a:t>cpp</a:t>
            </a:r>
            <a:r>
              <a:rPr lang="en-US" dirty="0"/>
              <a:t>, .ush, .</a:t>
            </a:r>
            <a:r>
              <a:rPr lang="en-US" dirty="0" err="1"/>
              <a:t>usf</a:t>
            </a:r>
            <a:r>
              <a:rPr lang="en-US" dirty="0"/>
              <a:t>).</a:t>
            </a:r>
          </a:p>
          <a:p>
            <a:pPr marL="171450" indent="-171450">
              <a:spcBef>
                <a:spcPts val="0"/>
              </a:spcBef>
              <a:spcAft>
                <a:spcPts val="600"/>
              </a:spcAft>
              <a:buFont typeface="Arial" panose="020B0604020202020204" pitchFamily="34" charset="0"/>
              <a:buChar char="•"/>
            </a:pPr>
            <a:r>
              <a:rPr lang="en-US" dirty="0"/>
              <a:t>Search for exact text of a message.</a:t>
            </a:r>
          </a:p>
          <a:p>
            <a:pPr marL="171450" indent="-171450">
              <a:spcBef>
                <a:spcPts val="0"/>
              </a:spcBef>
              <a:spcAft>
                <a:spcPts val="600"/>
              </a:spcAft>
              <a:buFont typeface="Arial" panose="020B0604020202020204" pitchFamily="34" charset="0"/>
              <a:buChar char="•"/>
            </a:pPr>
            <a:r>
              <a:rPr lang="en-US" dirty="0"/>
              <a:t>Search for an Editor node name with spaces removed (e.g., “Vector Noise” node will be “</a:t>
            </a:r>
            <a:r>
              <a:rPr lang="en-US" dirty="0" err="1"/>
              <a:t>VectorNoise</a:t>
            </a:r>
            <a:r>
              <a:rPr lang="en-US" dirty="0"/>
              <a:t>” in the code).</a:t>
            </a:r>
          </a:p>
        </p:txBody>
      </p:sp>
      <p:pic>
        <p:nvPicPr>
          <p:cNvPr id="5" name="Content Placeholder 7">
            <a:extLst>
              <a:ext uri="{FF2B5EF4-FFF2-40B4-BE49-F238E27FC236}">
                <a16:creationId xmlns:a16="http://schemas.microsoft.com/office/drawing/2014/main" id="{B9A55FC6-452F-15DF-6529-45AF62EB1697}"/>
              </a:ext>
            </a:extLst>
          </p:cNvPr>
          <p:cNvPicPr>
            <a:picLocks noGrp="1" noChangeAspect="1"/>
          </p:cNvPicPr>
          <p:nvPr>
            <p:ph type="pic" idx="1"/>
          </p:nvPr>
        </p:nvPicPr>
        <p:blipFill rotWithShape="1">
          <a:blip r:embed="rId2"/>
          <a:srcRect l="10415" r="10415"/>
          <a:stretch/>
        </p:blipFill>
        <p:spPr>
          <a:prstGeom prst="rect">
            <a:avLst/>
          </a:prstGeom>
        </p:spPr>
      </p:pic>
    </p:spTree>
    <p:extLst>
      <p:ext uri="{BB962C8B-B14F-4D97-AF65-F5344CB8AC3E}">
        <p14:creationId xmlns:p14="http://schemas.microsoft.com/office/powerpoint/2010/main" val="2424320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82EE5-947D-DF14-C31B-74BD1107EEF3}"/>
              </a:ext>
            </a:extLst>
          </p:cNvPr>
          <p:cNvSpPr>
            <a:spLocks noGrp="1"/>
          </p:cNvSpPr>
          <p:nvPr>
            <p:ph type="title"/>
          </p:nvPr>
        </p:nvSpPr>
        <p:spPr/>
        <p:txBody>
          <a:bodyPr/>
          <a:lstStyle/>
          <a:p>
            <a:r>
              <a:rPr lang="en-US" dirty="0"/>
              <a:t>Debugger</a:t>
            </a:r>
          </a:p>
        </p:txBody>
      </p:sp>
      <p:sp>
        <p:nvSpPr>
          <p:cNvPr id="4" name="Text Placeholder 3">
            <a:extLst>
              <a:ext uri="{FF2B5EF4-FFF2-40B4-BE49-F238E27FC236}">
                <a16:creationId xmlns:a16="http://schemas.microsoft.com/office/drawing/2014/main" id="{B54537CF-0FBD-732F-0A5E-6077BA89F672}"/>
              </a:ext>
            </a:extLst>
          </p:cNvPr>
          <p:cNvSpPr>
            <a:spLocks noGrp="1"/>
          </p:cNvSpPr>
          <p:nvPr>
            <p:ph type="body" sz="half" idx="2"/>
          </p:nvPr>
        </p:nvSpPr>
        <p:spPr/>
        <p:txBody>
          <a:bodyPr>
            <a:normAutofit lnSpcReduction="10000"/>
          </a:bodyPr>
          <a:lstStyle/>
          <a:p>
            <a:r>
              <a:rPr lang="en-US" dirty="0"/>
              <a:t>A </a:t>
            </a:r>
            <a:r>
              <a:rPr lang="en-US" b="1" dirty="0"/>
              <a:t>debugger</a:t>
            </a:r>
            <a:r>
              <a:rPr lang="en-US" dirty="0"/>
              <a:t> (also known as an integrated development environment, or IDE—Visual Studio or </a:t>
            </a:r>
            <a:r>
              <a:rPr lang="en-US" dirty="0" err="1"/>
              <a:t>Xcode</a:t>
            </a:r>
            <a:r>
              <a:rPr lang="en-US" dirty="0"/>
              <a:t>) is one of the most powerful tools you have for understanding. Try to become an expert at what you can do.</a:t>
            </a:r>
          </a:p>
          <a:p>
            <a:r>
              <a:rPr lang="en-US" dirty="0"/>
              <a:t>Set a </a:t>
            </a:r>
            <a:r>
              <a:rPr lang="en-US" b="1" dirty="0"/>
              <a:t>breakpoint</a:t>
            </a:r>
            <a:r>
              <a:rPr lang="en-US" dirty="0"/>
              <a:t>. Look at the </a:t>
            </a:r>
            <a:r>
              <a:rPr lang="en-US" b="1" dirty="0"/>
              <a:t>call stack</a:t>
            </a:r>
            <a:r>
              <a:rPr lang="en-US" i="1" dirty="0"/>
              <a:t> </a:t>
            </a:r>
            <a:r>
              <a:rPr lang="en-US" dirty="0"/>
              <a:t>to see how you got there. Step through the execution to see what happens. Jump ahead by running to your cursor location or until the current function returns.</a:t>
            </a:r>
          </a:p>
          <a:p>
            <a:r>
              <a:rPr lang="en-US" dirty="0"/>
              <a:t>Watch variables as you step through the code or even change their values to see what happens. Change values and move the execution pointer forward or backward within the current function to see what happens.</a:t>
            </a:r>
          </a:p>
        </p:txBody>
      </p:sp>
      <p:pic>
        <p:nvPicPr>
          <p:cNvPr id="5" name="Content Placeholder 13">
            <a:extLst>
              <a:ext uri="{FF2B5EF4-FFF2-40B4-BE49-F238E27FC236}">
                <a16:creationId xmlns:a16="http://schemas.microsoft.com/office/drawing/2014/main" id="{5A5942F0-027C-B885-2503-30BFCCC688E8}"/>
              </a:ext>
            </a:extLst>
          </p:cNvPr>
          <p:cNvPicPr>
            <a:picLocks noGrp="1" noChangeAspect="1"/>
          </p:cNvPicPr>
          <p:nvPr>
            <p:ph type="pic" idx="1"/>
          </p:nvPr>
        </p:nvPicPr>
        <p:blipFill rotWithShape="1">
          <a:blip r:embed="rId2"/>
          <a:srcRect t="6988" b="6988"/>
          <a:stretch/>
        </p:blipFill>
        <p:spPr>
          <a:prstGeom prst="rect">
            <a:avLst/>
          </a:prstGeom>
        </p:spPr>
      </p:pic>
    </p:spTree>
    <p:extLst>
      <p:ext uri="{BB962C8B-B14F-4D97-AF65-F5344CB8AC3E}">
        <p14:creationId xmlns:p14="http://schemas.microsoft.com/office/powerpoint/2010/main" val="2196672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9C1F3-A824-A321-B21B-33F5C3C4BBD8}"/>
              </a:ext>
            </a:extLst>
          </p:cNvPr>
          <p:cNvSpPr>
            <a:spLocks noGrp="1"/>
          </p:cNvSpPr>
          <p:nvPr>
            <p:ph type="title"/>
          </p:nvPr>
        </p:nvSpPr>
        <p:spPr/>
        <p:txBody>
          <a:bodyPr/>
          <a:lstStyle/>
          <a:p>
            <a:r>
              <a:rPr lang="en-US" dirty="0"/>
              <a:t>Big Picture</a:t>
            </a:r>
          </a:p>
        </p:txBody>
      </p:sp>
      <p:sp>
        <p:nvSpPr>
          <p:cNvPr id="3" name="Text Placeholder 2">
            <a:extLst>
              <a:ext uri="{FF2B5EF4-FFF2-40B4-BE49-F238E27FC236}">
                <a16:creationId xmlns:a16="http://schemas.microsoft.com/office/drawing/2014/main" id="{84A3C72E-4026-3C19-69C2-9B282E4EDB79}"/>
              </a:ext>
            </a:extLst>
          </p:cNvPr>
          <p:cNvSpPr>
            <a:spLocks noGrp="1"/>
          </p:cNvSpPr>
          <p:nvPr>
            <p:ph type="body" idx="1"/>
          </p:nvPr>
        </p:nvSpPr>
        <p:spPr/>
        <p:txBody>
          <a:bodyPr/>
          <a:lstStyle/>
          <a:p>
            <a:r>
              <a:rPr lang="en-US" dirty="0"/>
              <a:t>Example: Rendering</a:t>
            </a:r>
          </a:p>
        </p:txBody>
      </p:sp>
    </p:spTree>
    <p:extLst>
      <p:ext uri="{BB962C8B-B14F-4D97-AF65-F5344CB8AC3E}">
        <p14:creationId xmlns:p14="http://schemas.microsoft.com/office/powerpoint/2010/main" val="873355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AF380-5372-93FF-49BB-91DBB7FC8850}"/>
              </a:ext>
            </a:extLst>
          </p:cNvPr>
          <p:cNvSpPr>
            <a:spLocks noGrp="1"/>
          </p:cNvSpPr>
          <p:nvPr>
            <p:ph type="title"/>
          </p:nvPr>
        </p:nvSpPr>
        <p:spPr>
          <a:xfrm>
            <a:off x="628650" y="273844"/>
            <a:ext cx="7886700" cy="994172"/>
          </a:xfrm>
        </p:spPr>
        <p:txBody>
          <a:bodyPr/>
          <a:lstStyle/>
          <a:p>
            <a:r>
              <a:rPr lang="en-US" dirty="0"/>
              <a:t>Big Picture</a:t>
            </a:r>
          </a:p>
        </p:txBody>
      </p:sp>
      <p:sp>
        <p:nvSpPr>
          <p:cNvPr id="3" name="Content Placeholder 2">
            <a:extLst>
              <a:ext uri="{FF2B5EF4-FFF2-40B4-BE49-F238E27FC236}">
                <a16:creationId xmlns:a16="http://schemas.microsoft.com/office/drawing/2014/main" id="{C82A370D-7D35-2BD3-9D21-AD91E026B162}"/>
              </a:ext>
            </a:extLst>
          </p:cNvPr>
          <p:cNvSpPr>
            <a:spLocks noGrp="1"/>
          </p:cNvSpPr>
          <p:nvPr>
            <p:ph sz="half" idx="1"/>
          </p:nvPr>
        </p:nvSpPr>
        <p:spPr>
          <a:xfrm>
            <a:off x="628650" y="1369218"/>
            <a:ext cx="3886200" cy="3263504"/>
          </a:xfrm>
        </p:spPr>
        <p:txBody>
          <a:bodyPr>
            <a:normAutofit/>
          </a:bodyPr>
          <a:lstStyle/>
          <a:p>
            <a:r>
              <a:rPr lang="en-US" dirty="0"/>
              <a:t>Get the basic idea of a what the application as a whole or a single system does.</a:t>
            </a:r>
          </a:p>
          <a:p>
            <a:r>
              <a:rPr lang="en-US" dirty="0"/>
              <a:t>Don’t sweat the details.</a:t>
            </a:r>
          </a:p>
          <a:p>
            <a:r>
              <a:rPr lang="en-US" dirty="0"/>
              <a:t>It’s good to start with a basic idea of what you expect to see. What algorithms do you expect? What data, inputs, and outputs?</a:t>
            </a:r>
          </a:p>
        </p:txBody>
      </p:sp>
      <p:pic>
        <p:nvPicPr>
          <p:cNvPr id="8" name="Content Placeholder 7">
            <a:extLst>
              <a:ext uri="{FF2B5EF4-FFF2-40B4-BE49-F238E27FC236}">
                <a16:creationId xmlns:a16="http://schemas.microsoft.com/office/drawing/2014/main" id="{6DBFA267-118F-A162-CDF0-A41F183FDBA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67" r="1" b="-703"/>
          <a:stretch/>
        </p:blipFill>
        <p:spPr>
          <a:xfrm>
            <a:off x="4629150" y="1721281"/>
            <a:ext cx="3886200" cy="2558188"/>
          </a:xfrm>
          <a:prstGeom prst="roundRect">
            <a:avLst/>
          </a:prstGeom>
        </p:spPr>
      </p:pic>
    </p:spTree>
    <p:extLst>
      <p:ext uri="{BB962C8B-B14F-4D97-AF65-F5344CB8AC3E}">
        <p14:creationId xmlns:p14="http://schemas.microsoft.com/office/powerpoint/2010/main" val="22599615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93</TotalTime>
  <Words>2214</Words>
  <Application>Microsoft Macintosh PowerPoint</Application>
  <PresentationFormat>On-screen Show (16:9)</PresentationFormat>
  <Paragraphs>171</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Helvetica (Body)</vt:lpstr>
      <vt:lpstr>Office Theme</vt:lpstr>
      <vt:lpstr>Navigating a Large Codebase</vt:lpstr>
      <vt:lpstr>What is a Large Codebase</vt:lpstr>
      <vt:lpstr>PowerPoint Presentation</vt:lpstr>
      <vt:lpstr>Tools of the Trade</vt:lpstr>
      <vt:lpstr>Notepad</vt:lpstr>
      <vt:lpstr>Search Tool</vt:lpstr>
      <vt:lpstr>Debugger</vt:lpstr>
      <vt:lpstr>Big Picture</vt:lpstr>
      <vt:lpstr>Big Picture</vt:lpstr>
      <vt:lpstr>Rendering Algorithms</vt:lpstr>
      <vt:lpstr>Forward Shading</vt:lpstr>
      <vt:lpstr>Deferred Shading</vt:lpstr>
      <vt:lpstr>Looking for Documentation</vt:lpstr>
      <vt:lpstr>Seeing What It Does</vt:lpstr>
      <vt:lpstr>Locating Some Code</vt:lpstr>
      <vt:lpstr>Enabling Debugging</vt:lpstr>
      <vt:lpstr>Stepping Through the Code</vt:lpstr>
      <vt:lpstr>Local View</vt:lpstr>
      <vt:lpstr>Local View</vt:lpstr>
      <vt:lpstr>Learning by Example</vt:lpstr>
      <vt:lpstr>Finding Examples</vt:lpstr>
      <vt:lpstr>Refining The Example</vt:lpstr>
      <vt:lpstr>Building Understanding</vt:lpstr>
      <vt:lpstr>Building from an Example</vt:lpstr>
      <vt:lpstr>No Good Examples</vt:lpstr>
      <vt:lpstr>Finding Guides</vt:lpstr>
      <vt:lpstr>Building Slowly</vt:lpstr>
      <vt:lpstr>Finding Focus</vt:lpstr>
      <vt:lpstr>How Bugs Help</vt:lpstr>
      <vt:lpstr>Finding Bugs</vt:lpstr>
      <vt:lpstr>Choosing a Bug</vt:lpstr>
      <vt:lpstr>Giving Back</vt:lpstr>
      <vt:lpstr>Summary</vt:lpstr>
      <vt:lpstr>Navigating Code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a Large Codebase</dc:title>
  <dc:creator>Marc Olano</dc:creator>
  <cp:lastModifiedBy>Marc Olano</cp:lastModifiedBy>
  <cp:revision>9</cp:revision>
  <dcterms:created xsi:type="dcterms:W3CDTF">2023-09-20T16:37:14Z</dcterms:created>
  <dcterms:modified xsi:type="dcterms:W3CDTF">2023-09-26T16:46:27Z</dcterms:modified>
</cp:coreProperties>
</file>