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20"/>
  </p:notesMasterIdLst>
  <p:sldIdLst>
    <p:sldId id="256" r:id="rId2"/>
    <p:sldId id="299" r:id="rId3"/>
    <p:sldId id="301" r:id="rId4"/>
    <p:sldId id="303" r:id="rId5"/>
    <p:sldId id="304" r:id="rId6"/>
    <p:sldId id="305" r:id="rId7"/>
    <p:sldId id="306" r:id="rId8"/>
    <p:sldId id="307" r:id="rId9"/>
    <p:sldId id="302" r:id="rId10"/>
    <p:sldId id="312" r:id="rId11"/>
    <p:sldId id="313" r:id="rId12"/>
    <p:sldId id="315" r:id="rId13"/>
    <p:sldId id="278" r:id="rId14"/>
    <p:sldId id="309" r:id="rId15"/>
    <p:sldId id="311" r:id="rId16"/>
    <p:sldId id="308" r:id="rId17"/>
    <p:sldId id="310" r:id="rId18"/>
    <p:sldId id="316"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FF00"/>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60"/>
  </p:normalViewPr>
  <p:slideViewPr>
    <p:cSldViewPr snapToGrid="0" showGuides="1">
      <p:cViewPr varScale="1">
        <p:scale>
          <a:sx n="62" d="100"/>
          <a:sy n="62" d="100"/>
        </p:scale>
        <p:origin x="392" y="20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3C7FA-81D9-0F47-88B6-E348F05C9D7B}"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455649EE-26AC-514D-8354-AC7A77870151}">
      <dgm:prSet phldrT="[Text]"/>
      <dgm:spPr/>
      <dgm:t>
        <a:bodyPr/>
        <a:lstStyle/>
        <a:p>
          <a:r>
            <a:rPr lang="en-US" dirty="0"/>
            <a:t>New Code</a:t>
          </a:r>
        </a:p>
      </dgm:t>
    </dgm:pt>
    <dgm:pt modelId="{87D7CE89-1201-2749-A2ED-4FBD4239F6DB}" type="parTrans" cxnId="{CC7C8F9A-4A6F-9544-A7F0-6853AA5DDB4E}">
      <dgm:prSet/>
      <dgm:spPr/>
      <dgm:t>
        <a:bodyPr/>
        <a:lstStyle/>
        <a:p>
          <a:endParaRPr lang="en-US"/>
        </a:p>
      </dgm:t>
    </dgm:pt>
    <dgm:pt modelId="{BEFFD6E2-D0FC-B44D-8981-BAD8C0EEBCEC}" type="sibTrans" cxnId="{CC7C8F9A-4A6F-9544-A7F0-6853AA5DDB4E}">
      <dgm:prSet/>
      <dgm:spPr/>
      <dgm:t>
        <a:bodyPr/>
        <a:lstStyle/>
        <a:p>
          <a:endParaRPr lang="en-US"/>
        </a:p>
      </dgm:t>
    </dgm:pt>
    <dgm:pt modelId="{2E42026F-5E69-574B-968D-D243EB248192}">
      <dgm:prSet phldrT="[Text]"/>
      <dgm:spPr/>
      <dgm:t>
        <a:bodyPr/>
        <a:lstStyle/>
        <a:p>
          <a:r>
            <a:rPr lang="en-US"/>
            <a:t>Primary </a:t>
          </a:r>
          <a:r>
            <a:rPr lang="en-US" dirty="0"/>
            <a:t>Rendering</a:t>
          </a:r>
        </a:p>
      </dgm:t>
    </dgm:pt>
    <dgm:pt modelId="{7C58BC5C-D24E-1148-A5C7-51992A1192E0}" type="parTrans" cxnId="{26B8460B-073F-AD4D-BE85-66ECD7433F6D}">
      <dgm:prSet/>
      <dgm:spPr/>
      <dgm:t>
        <a:bodyPr/>
        <a:lstStyle/>
        <a:p>
          <a:endParaRPr lang="en-US"/>
        </a:p>
      </dgm:t>
    </dgm:pt>
    <dgm:pt modelId="{65EE8F65-9D6D-9943-8C1C-1AE73FF499E6}" type="sibTrans" cxnId="{26B8460B-073F-AD4D-BE85-66ECD7433F6D}">
      <dgm:prSet/>
      <dgm:spPr/>
      <dgm:t>
        <a:bodyPr/>
        <a:lstStyle/>
        <a:p>
          <a:endParaRPr lang="en-US"/>
        </a:p>
      </dgm:t>
    </dgm:pt>
    <dgm:pt modelId="{788E3746-9A29-124D-9E22-17FCE8CF8B0C}">
      <dgm:prSet phldrT="[Text]"/>
      <dgm:spPr/>
      <dgm:t>
        <a:bodyPr/>
        <a:lstStyle/>
        <a:p>
          <a:r>
            <a:rPr lang="en-US" dirty="0"/>
            <a:t>Postprocessing</a:t>
          </a:r>
        </a:p>
      </dgm:t>
    </dgm:pt>
    <dgm:pt modelId="{C8DC4882-1E30-3244-9319-8483AA06A786}" type="parTrans" cxnId="{C9BF3BB5-DD91-5845-912D-ADCC1CDCBF69}">
      <dgm:prSet/>
      <dgm:spPr/>
      <dgm:t>
        <a:bodyPr/>
        <a:lstStyle/>
        <a:p>
          <a:endParaRPr lang="en-US"/>
        </a:p>
      </dgm:t>
    </dgm:pt>
    <dgm:pt modelId="{FEC31537-4E0C-9646-8A56-9AF72D065193}" type="sibTrans" cxnId="{C9BF3BB5-DD91-5845-912D-ADCC1CDCBF69}">
      <dgm:prSet/>
      <dgm:spPr/>
      <dgm:t>
        <a:bodyPr/>
        <a:lstStyle/>
        <a:p>
          <a:endParaRPr lang="en-US"/>
        </a:p>
      </dgm:t>
    </dgm:pt>
    <dgm:pt modelId="{0515B6EE-9C7E-784F-AF72-60845319AF08}">
      <dgm:prSet phldrT="[Text]"/>
      <dgm:spPr/>
      <dgm:t>
        <a:bodyPr/>
        <a:lstStyle/>
        <a:p>
          <a:r>
            <a:rPr lang="en-US" dirty="0"/>
            <a:t>Plugin</a:t>
          </a:r>
        </a:p>
      </dgm:t>
    </dgm:pt>
    <dgm:pt modelId="{207C0F61-CB72-364B-85F3-2DBC645E6357}" type="parTrans" cxnId="{DA4D681C-89B8-F14B-A5FE-209BCC4302ED}">
      <dgm:prSet/>
      <dgm:spPr/>
      <dgm:t>
        <a:bodyPr/>
        <a:lstStyle/>
        <a:p>
          <a:endParaRPr lang="en-US"/>
        </a:p>
      </dgm:t>
    </dgm:pt>
    <dgm:pt modelId="{2CCB6E92-3467-8A41-9DAE-CD87D269B050}" type="sibTrans" cxnId="{DA4D681C-89B8-F14B-A5FE-209BCC4302ED}">
      <dgm:prSet/>
      <dgm:spPr/>
      <dgm:t>
        <a:bodyPr/>
        <a:lstStyle/>
        <a:p>
          <a:endParaRPr lang="en-US"/>
        </a:p>
      </dgm:t>
    </dgm:pt>
    <dgm:pt modelId="{C835660C-B48B-0C40-9E85-8C0C771DFFE7}">
      <dgm:prSet phldrT="[Text]"/>
      <dgm:spPr/>
      <dgm:t>
        <a:bodyPr/>
        <a:lstStyle/>
        <a:p>
          <a:r>
            <a:rPr lang="en-US" dirty="0"/>
            <a:t>Example Project</a:t>
          </a:r>
        </a:p>
      </dgm:t>
    </dgm:pt>
    <dgm:pt modelId="{7FEC1AF7-EF9C-9E46-874D-AA80322D8CEB}" type="parTrans" cxnId="{A25D4FE0-DC0E-7A4E-9CB9-CA1F9E65E665}">
      <dgm:prSet/>
      <dgm:spPr/>
      <dgm:t>
        <a:bodyPr/>
        <a:lstStyle/>
        <a:p>
          <a:endParaRPr lang="en-US"/>
        </a:p>
      </dgm:t>
    </dgm:pt>
    <dgm:pt modelId="{DB34767F-F5EC-E04F-87DD-E8A73C8B3891}" type="sibTrans" cxnId="{A25D4FE0-DC0E-7A4E-9CB9-CA1F9E65E665}">
      <dgm:prSet/>
      <dgm:spPr/>
      <dgm:t>
        <a:bodyPr/>
        <a:lstStyle/>
        <a:p>
          <a:endParaRPr lang="en-US"/>
        </a:p>
      </dgm:t>
    </dgm:pt>
    <dgm:pt modelId="{E4B59145-DEDD-D948-93DF-F123FB6CC667}" type="pres">
      <dgm:prSet presAssocID="{65B3C7FA-81D9-0F47-88B6-E348F05C9D7B}" presName="cycle" presStyleCnt="0">
        <dgm:presLayoutVars>
          <dgm:chMax val="1"/>
          <dgm:dir/>
          <dgm:animLvl val="ctr"/>
          <dgm:resizeHandles val="exact"/>
        </dgm:presLayoutVars>
      </dgm:prSet>
      <dgm:spPr/>
    </dgm:pt>
    <dgm:pt modelId="{A3518856-8497-B547-9121-A8D448AE2AE3}" type="pres">
      <dgm:prSet presAssocID="{455649EE-26AC-514D-8354-AC7A77870151}" presName="centerShape" presStyleLbl="node0" presStyleIdx="0" presStyleCnt="1"/>
      <dgm:spPr/>
    </dgm:pt>
    <dgm:pt modelId="{19B5F76C-C612-DD47-A788-5BB299D4659F}" type="pres">
      <dgm:prSet presAssocID="{7C58BC5C-D24E-1148-A5C7-51992A1192E0}" presName="parTrans" presStyleLbl="bgSibTrans2D1" presStyleIdx="0" presStyleCnt="4"/>
      <dgm:spPr/>
    </dgm:pt>
    <dgm:pt modelId="{2E0E545B-19C8-0647-A7C6-C54DAB05A7E0}" type="pres">
      <dgm:prSet presAssocID="{2E42026F-5E69-574B-968D-D243EB248192}" presName="node" presStyleLbl="node1" presStyleIdx="0" presStyleCnt="4">
        <dgm:presLayoutVars>
          <dgm:bulletEnabled val="1"/>
        </dgm:presLayoutVars>
      </dgm:prSet>
      <dgm:spPr/>
    </dgm:pt>
    <dgm:pt modelId="{C12E5177-062B-9A4A-B126-2AC114BE95F0}" type="pres">
      <dgm:prSet presAssocID="{C8DC4882-1E30-3244-9319-8483AA06A786}" presName="parTrans" presStyleLbl="bgSibTrans2D1" presStyleIdx="1" presStyleCnt="4"/>
      <dgm:spPr/>
    </dgm:pt>
    <dgm:pt modelId="{BD01D626-2927-F540-8AB8-F0BC76173EFD}" type="pres">
      <dgm:prSet presAssocID="{788E3746-9A29-124D-9E22-17FCE8CF8B0C}" presName="node" presStyleLbl="node1" presStyleIdx="1" presStyleCnt="4">
        <dgm:presLayoutVars>
          <dgm:bulletEnabled val="1"/>
        </dgm:presLayoutVars>
      </dgm:prSet>
      <dgm:spPr/>
    </dgm:pt>
    <dgm:pt modelId="{24F77EF2-0E1A-E74A-B8E4-46C59559BA26}" type="pres">
      <dgm:prSet presAssocID="{207C0F61-CB72-364B-85F3-2DBC645E6357}" presName="parTrans" presStyleLbl="bgSibTrans2D1" presStyleIdx="2" presStyleCnt="4"/>
      <dgm:spPr/>
    </dgm:pt>
    <dgm:pt modelId="{32654E24-793F-D84F-BADB-990D2C2D9D4B}" type="pres">
      <dgm:prSet presAssocID="{0515B6EE-9C7E-784F-AF72-60845319AF08}" presName="node" presStyleLbl="node1" presStyleIdx="2" presStyleCnt="4">
        <dgm:presLayoutVars>
          <dgm:bulletEnabled val="1"/>
        </dgm:presLayoutVars>
      </dgm:prSet>
      <dgm:spPr/>
    </dgm:pt>
    <dgm:pt modelId="{79783841-79EC-7946-83E8-11728E828B49}" type="pres">
      <dgm:prSet presAssocID="{7FEC1AF7-EF9C-9E46-874D-AA80322D8CEB}" presName="parTrans" presStyleLbl="bgSibTrans2D1" presStyleIdx="3" presStyleCnt="4"/>
      <dgm:spPr/>
    </dgm:pt>
    <dgm:pt modelId="{029BF591-0731-8A4B-A43E-DA61C9DE89E7}" type="pres">
      <dgm:prSet presAssocID="{C835660C-B48B-0C40-9E85-8C0C771DFFE7}" presName="node" presStyleLbl="node1" presStyleIdx="3" presStyleCnt="4">
        <dgm:presLayoutVars>
          <dgm:bulletEnabled val="1"/>
        </dgm:presLayoutVars>
      </dgm:prSet>
      <dgm:spPr/>
    </dgm:pt>
  </dgm:ptLst>
  <dgm:cxnLst>
    <dgm:cxn modelId="{26B8460B-073F-AD4D-BE85-66ECD7433F6D}" srcId="{455649EE-26AC-514D-8354-AC7A77870151}" destId="{2E42026F-5E69-574B-968D-D243EB248192}" srcOrd="0" destOrd="0" parTransId="{7C58BC5C-D24E-1148-A5C7-51992A1192E0}" sibTransId="{65EE8F65-9D6D-9943-8C1C-1AE73FF499E6}"/>
    <dgm:cxn modelId="{3A56750C-4E72-D846-90DD-B9DB4DD81804}" type="presOf" srcId="{0515B6EE-9C7E-784F-AF72-60845319AF08}" destId="{32654E24-793F-D84F-BADB-990D2C2D9D4B}" srcOrd="0" destOrd="0" presId="urn:microsoft.com/office/officeart/2005/8/layout/radial4"/>
    <dgm:cxn modelId="{DA4D681C-89B8-F14B-A5FE-209BCC4302ED}" srcId="{455649EE-26AC-514D-8354-AC7A77870151}" destId="{0515B6EE-9C7E-784F-AF72-60845319AF08}" srcOrd="2" destOrd="0" parTransId="{207C0F61-CB72-364B-85F3-2DBC645E6357}" sibTransId="{2CCB6E92-3467-8A41-9DAE-CD87D269B050}"/>
    <dgm:cxn modelId="{6D0CD32E-BD21-454E-ABE3-C84B837620AD}" type="presOf" srcId="{2E42026F-5E69-574B-968D-D243EB248192}" destId="{2E0E545B-19C8-0647-A7C6-C54DAB05A7E0}" srcOrd="0" destOrd="0" presId="urn:microsoft.com/office/officeart/2005/8/layout/radial4"/>
    <dgm:cxn modelId="{60B93553-6C2C-7D41-9584-F38879574C27}" type="presOf" srcId="{65B3C7FA-81D9-0F47-88B6-E348F05C9D7B}" destId="{E4B59145-DEDD-D948-93DF-F123FB6CC667}" srcOrd="0" destOrd="0" presId="urn:microsoft.com/office/officeart/2005/8/layout/radial4"/>
    <dgm:cxn modelId="{087C0661-30F1-2D4D-9C3C-50F9604F90FA}" type="presOf" srcId="{7C58BC5C-D24E-1148-A5C7-51992A1192E0}" destId="{19B5F76C-C612-DD47-A788-5BB299D4659F}" srcOrd="0" destOrd="0" presId="urn:microsoft.com/office/officeart/2005/8/layout/radial4"/>
    <dgm:cxn modelId="{ED139574-B379-1146-801A-FC31662D7BC6}" type="presOf" srcId="{207C0F61-CB72-364B-85F3-2DBC645E6357}" destId="{24F77EF2-0E1A-E74A-B8E4-46C59559BA26}" srcOrd="0" destOrd="0" presId="urn:microsoft.com/office/officeart/2005/8/layout/radial4"/>
    <dgm:cxn modelId="{52EFDF87-D4E4-DF44-839F-747CBB33D9A2}" type="presOf" srcId="{C8DC4882-1E30-3244-9319-8483AA06A786}" destId="{C12E5177-062B-9A4A-B126-2AC114BE95F0}" srcOrd="0" destOrd="0" presId="urn:microsoft.com/office/officeart/2005/8/layout/radial4"/>
    <dgm:cxn modelId="{3E79858D-2C4A-0448-B048-7AEB1D2CCF8F}" type="presOf" srcId="{455649EE-26AC-514D-8354-AC7A77870151}" destId="{A3518856-8497-B547-9121-A8D448AE2AE3}" srcOrd="0" destOrd="0" presId="urn:microsoft.com/office/officeart/2005/8/layout/radial4"/>
    <dgm:cxn modelId="{F8B1C896-21A1-884C-81D1-07E0DC5371EF}" type="presOf" srcId="{788E3746-9A29-124D-9E22-17FCE8CF8B0C}" destId="{BD01D626-2927-F540-8AB8-F0BC76173EFD}" srcOrd="0" destOrd="0" presId="urn:microsoft.com/office/officeart/2005/8/layout/radial4"/>
    <dgm:cxn modelId="{CC7C8F9A-4A6F-9544-A7F0-6853AA5DDB4E}" srcId="{65B3C7FA-81D9-0F47-88B6-E348F05C9D7B}" destId="{455649EE-26AC-514D-8354-AC7A77870151}" srcOrd="0" destOrd="0" parTransId="{87D7CE89-1201-2749-A2ED-4FBD4239F6DB}" sibTransId="{BEFFD6E2-D0FC-B44D-8981-BAD8C0EEBCEC}"/>
    <dgm:cxn modelId="{C9BF3BB5-DD91-5845-912D-ADCC1CDCBF69}" srcId="{455649EE-26AC-514D-8354-AC7A77870151}" destId="{788E3746-9A29-124D-9E22-17FCE8CF8B0C}" srcOrd="1" destOrd="0" parTransId="{C8DC4882-1E30-3244-9319-8483AA06A786}" sibTransId="{FEC31537-4E0C-9646-8A56-9AF72D065193}"/>
    <dgm:cxn modelId="{A81E33CB-B6C3-6A46-9026-88DE5E1772A1}" type="presOf" srcId="{C835660C-B48B-0C40-9E85-8C0C771DFFE7}" destId="{029BF591-0731-8A4B-A43E-DA61C9DE89E7}" srcOrd="0" destOrd="0" presId="urn:microsoft.com/office/officeart/2005/8/layout/radial4"/>
    <dgm:cxn modelId="{F4FBA8D9-D414-404C-828B-7DC77831F30A}" type="presOf" srcId="{7FEC1AF7-EF9C-9E46-874D-AA80322D8CEB}" destId="{79783841-79EC-7946-83E8-11728E828B49}" srcOrd="0" destOrd="0" presId="urn:microsoft.com/office/officeart/2005/8/layout/radial4"/>
    <dgm:cxn modelId="{A25D4FE0-DC0E-7A4E-9CB9-CA1F9E65E665}" srcId="{455649EE-26AC-514D-8354-AC7A77870151}" destId="{C835660C-B48B-0C40-9E85-8C0C771DFFE7}" srcOrd="3" destOrd="0" parTransId="{7FEC1AF7-EF9C-9E46-874D-AA80322D8CEB}" sibTransId="{DB34767F-F5EC-E04F-87DD-E8A73C8B3891}"/>
    <dgm:cxn modelId="{564F8BB8-3838-E94C-B6AD-92B218D1240F}" type="presParOf" srcId="{E4B59145-DEDD-D948-93DF-F123FB6CC667}" destId="{A3518856-8497-B547-9121-A8D448AE2AE3}" srcOrd="0" destOrd="0" presId="urn:microsoft.com/office/officeart/2005/8/layout/radial4"/>
    <dgm:cxn modelId="{C7F7AD5D-F630-5A47-B67B-4583E58535AE}" type="presParOf" srcId="{E4B59145-DEDD-D948-93DF-F123FB6CC667}" destId="{19B5F76C-C612-DD47-A788-5BB299D4659F}" srcOrd="1" destOrd="0" presId="urn:microsoft.com/office/officeart/2005/8/layout/radial4"/>
    <dgm:cxn modelId="{0C5D4404-BDEF-1E41-AAE4-167BDFE0DBA5}" type="presParOf" srcId="{E4B59145-DEDD-D948-93DF-F123FB6CC667}" destId="{2E0E545B-19C8-0647-A7C6-C54DAB05A7E0}" srcOrd="2" destOrd="0" presId="urn:microsoft.com/office/officeart/2005/8/layout/radial4"/>
    <dgm:cxn modelId="{55951084-253A-5848-85C3-B376BCECA585}" type="presParOf" srcId="{E4B59145-DEDD-D948-93DF-F123FB6CC667}" destId="{C12E5177-062B-9A4A-B126-2AC114BE95F0}" srcOrd="3" destOrd="0" presId="urn:microsoft.com/office/officeart/2005/8/layout/radial4"/>
    <dgm:cxn modelId="{67083B34-ACB5-AA41-9353-D79C1AFA32C3}" type="presParOf" srcId="{E4B59145-DEDD-D948-93DF-F123FB6CC667}" destId="{BD01D626-2927-F540-8AB8-F0BC76173EFD}" srcOrd="4" destOrd="0" presId="urn:microsoft.com/office/officeart/2005/8/layout/radial4"/>
    <dgm:cxn modelId="{09927B6D-348B-AA4C-A375-A755C047565D}" type="presParOf" srcId="{E4B59145-DEDD-D948-93DF-F123FB6CC667}" destId="{24F77EF2-0E1A-E74A-B8E4-46C59559BA26}" srcOrd="5" destOrd="0" presId="urn:microsoft.com/office/officeart/2005/8/layout/radial4"/>
    <dgm:cxn modelId="{CDDD8E58-6792-664B-81ED-097BCB401CAD}" type="presParOf" srcId="{E4B59145-DEDD-D948-93DF-F123FB6CC667}" destId="{32654E24-793F-D84F-BADB-990D2C2D9D4B}" srcOrd="6" destOrd="0" presId="urn:microsoft.com/office/officeart/2005/8/layout/radial4"/>
    <dgm:cxn modelId="{3388916C-9BD4-1E49-B4B9-0657ABFB77B7}" type="presParOf" srcId="{E4B59145-DEDD-D948-93DF-F123FB6CC667}" destId="{79783841-79EC-7946-83E8-11728E828B49}" srcOrd="7" destOrd="0" presId="urn:microsoft.com/office/officeart/2005/8/layout/radial4"/>
    <dgm:cxn modelId="{C3B0EB92-815D-5642-92DC-6C3A5AC0CFBC}" type="presParOf" srcId="{E4B59145-DEDD-D948-93DF-F123FB6CC667}" destId="{029BF591-0731-8A4B-A43E-DA61C9DE89E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897ED-6ABB-A542-AB43-74C43F3915EF}"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AF12CD3A-195A-854D-8656-5C46C8E3EF11}">
      <dgm:prSet phldrT="[Text]"/>
      <dgm:spPr/>
      <dgm:t>
        <a:bodyPr/>
        <a:lstStyle/>
        <a:p>
          <a:r>
            <a:rPr lang="en-US" dirty="0"/>
            <a:t> </a:t>
          </a:r>
        </a:p>
      </dgm:t>
    </dgm:pt>
    <dgm:pt modelId="{068B3C29-DB5B-F742-9C52-A436628CD829}" type="parTrans" cxnId="{13CB005A-1985-E048-B9A8-0A145D9BA6A9}">
      <dgm:prSet/>
      <dgm:spPr/>
      <dgm:t>
        <a:bodyPr/>
        <a:lstStyle/>
        <a:p>
          <a:endParaRPr lang="en-US"/>
        </a:p>
      </dgm:t>
    </dgm:pt>
    <dgm:pt modelId="{06360E59-22D7-BF4A-914B-325A5C9E90EE}" type="sibTrans" cxnId="{13CB005A-1985-E048-B9A8-0A145D9BA6A9}">
      <dgm:prSet/>
      <dgm:spPr/>
      <dgm:t>
        <a:bodyPr/>
        <a:lstStyle/>
        <a:p>
          <a:endParaRPr lang="en-US"/>
        </a:p>
      </dgm:t>
    </dgm:pt>
    <dgm:pt modelId="{BD835AEB-A93B-7A43-A1BC-896A2EF2B215}">
      <dgm:prSet phldrT="[Text]"/>
      <dgm:spPr/>
      <dgm:t>
        <a:bodyPr/>
        <a:lstStyle/>
        <a:p>
          <a:r>
            <a:rPr lang="en-US" dirty="0"/>
            <a:t> </a:t>
          </a:r>
        </a:p>
      </dgm:t>
    </dgm:pt>
    <dgm:pt modelId="{10F0623F-4145-FD48-9542-D29F46D78C9F}" type="parTrans" cxnId="{F81F948B-6D79-1148-B42A-15F53E651B0A}">
      <dgm:prSet/>
      <dgm:spPr/>
      <dgm:t>
        <a:bodyPr/>
        <a:lstStyle/>
        <a:p>
          <a:endParaRPr lang="en-US"/>
        </a:p>
      </dgm:t>
    </dgm:pt>
    <dgm:pt modelId="{3740FB1F-F018-6D4D-8937-437B27F40C4F}" type="sibTrans" cxnId="{F81F948B-6D79-1148-B42A-15F53E651B0A}">
      <dgm:prSet/>
      <dgm:spPr/>
      <dgm:t>
        <a:bodyPr/>
        <a:lstStyle/>
        <a:p>
          <a:endParaRPr lang="en-US"/>
        </a:p>
      </dgm:t>
    </dgm:pt>
    <dgm:pt modelId="{D8858AAC-6A2D-D94B-A095-1081479B60B0}">
      <dgm:prSet phldrT="[Text]"/>
      <dgm:spPr/>
      <dgm:t>
        <a:bodyPr/>
        <a:lstStyle/>
        <a:p>
          <a:endParaRPr lang="en-US" dirty="0"/>
        </a:p>
      </dgm:t>
    </dgm:pt>
    <dgm:pt modelId="{9D72739D-0711-AA48-9B27-5B5CA6A8E7A5}" type="parTrans" cxnId="{4FD6A1C5-3B34-CA42-9BAE-13FF5CAE3546}">
      <dgm:prSet/>
      <dgm:spPr/>
      <dgm:t>
        <a:bodyPr/>
        <a:lstStyle/>
        <a:p>
          <a:endParaRPr lang="en-US"/>
        </a:p>
      </dgm:t>
    </dgm:pt>
    <dgm:pt modelId="{7AAD0D2E-7484-4742-8477-0F4691170CFA}" type="sibTrans" cxnId="{4FD6A1C5-3B34-CA42-9BAE-13FF5CAE3546}">
      <dgm:prSet/>
      <dgm:spPr/>
      <dgm:t>
        <a:bodyPr/>
        <a:lstStyle/>
        <a:p>
          <a:endParaRPr lang="en-US"/>
        </a:p>
      </dgm:t>
    </dgm:pt>
    <dgm:pt modelId="{62CF1053-DFD5-9648-BC88-67EE5D1306AD}">
      <dgm:prSet phldrT="[Text]"/>
      <dgm:spPr/>
      <dgm:t>
        <a:bodyPr/>
        <a:lstStyle/>
        <a:p>
          <a:r>
            <a:rPr lang="en-US" dirty="0"/>
            <a:t> </a:t>
          </a:r>
        </a:p>
      </dgm:t>
    </dgm:pt>
    <dgm:pt modelId="{8EDC5679-7ECF-3A46-AC4D-FDA42EE78C72}" type="parTrans" cxnId="{B6B5D542-518B-434F-9B53-84E173CDD000}">
      <dgm:prSet/>
      <dgm:spPr/>
      <dgm:t>
        <a:bodyPr/>
        <a:lstStyle/>
        <a:p>
          <a:endParaRPr lang="en-US"/>
        </a:p>
      </dgm:t>
    </dgm:pt>
    <dgm:pt modelId="{B7FEE3BB-9D85-1947-97F4-3551B0910EA3}" type="sibTrans" cxnId="{B6B5D542-518B-434F-9B53-84E173CDD000}">
      <dgm:prSet/>
      <dgm:spPr/>
      <dgm:t>
        <a:bodyPr/>
        <a:lstStyle/>
        <a:p>
          <a:endParaRPr lang="en-US"/>
        </a:p>
      </dgm:t>
    </dgm:pt>
    <dgm:pt modelId="{9C7BB7A7-A095-5D4C-A7F1-B61E1EAF4E94}">
      <dgm:prSet phldrT="[Text]"/>
      <dgm:spPr/>
      <dgm:t>
        <a:bodyPr/>
        <a:lstStyle/>
        <a:p>
          <a:endParaRPr lang="en-US" dirty="0"/>
        </a:p>
      </dgm:t>
    </dgm:pt>
    <dgm:pt modelId="{48477E64-6BA8-554A-AA25-DDD9D98C3A79}" type="parTrans" cxnId="{243A2A4A-A9AA-A349-B995-CCD8AE8AFD00}">
      <dgm:prSet/>
      <dgm:spPr/>
      <dgm:t>
        <a:bodyPr/>
        <a:lstStyle/>
        <a:p>
          <a:endParaRPr lang="en-US"/>
        </a:p>
      </dgm:t>
    </dgm:pt>
    <dgm:pt modelId="{42C08980-D980-0045-9D76-42AB5A7BD7F0}" type="sibTrans" cxnId="{243A2A4A-A9AA-A349-B995-CCD8AE8AFD00}">
      <dgm:prSet/>
      <dgm:spPr/>
      <dgm:t>
        <a:bodyPr/>
        <a:lstStyle/>
        <a:p>
          <a:endParaRPr lang="en-US"/>
        </a:p>
      </dgm:t>
    </dgm:pt>
    <dgm:pt modelId="{BB63D047-155E-9E48-A3F7-82B90037F014}">
      <dgm:prSet phldrT="[Text]"/>
      <dgm:spPr/>
      <dgm:t>
        <a:bodyPr/>
        <a:lstStyle/>
        <a:p>
          <a:endParaRPr lang="en-US" dirty="0"/>
        </a:p>
      </dgm:t>
    </dgm:pt>
    <dgm:pt modelId="{B53C0A7A-6119-D84B-AD71-89EF392CEB52}" type="parTrans" cxnId="{FA7C6E13-E670-3247-91F6-597D6719CB08}">
      <dgm:prSet/>
      <dgm:spPr/>
      <dgm:t>
        <a:bodyPr/>
        <a:lstStyle/>
        <a:p>
          <a:endParaRPr lang="en-US"/>
        </a:p>
      </dgm:t>
    </dgm:pt>
    <dgm:pt modelId="{210FCFE8-0C5F-4845-9932-6D0CDD18DAAA}" type="sibTrans" cxnId="{FA7C6E13-E670-3247-91F6-597D6719CB08}">
      <dgm:prSet/>
      <dgm:spPr/>
      <dgm:t>
        <a:bodyPr/>
        <a:lstStyle/>
        <a:p>
          <a:endParaRPr lang="en-US"/>
        </a:p>
      </dgm:t>
    </dgm:pt>
    <dgm:pt modelId="{F05AC980-9BF8-8D4B-A844-77699E745A16}">
      <dgm:prSet phldrT="[Text]"/>
      <dgm:spPr/>
      <dgm:t>
        <a:bodyPr/>
        <a:lstStyle/>
        <a:p>
          <a:endParaRPr lang="en-US" dirty="0"/>
        </a:p>
      </dgm:t>
    </dgm:pt>
    <dgm:pt modelId="{F65084FE-8580-E749-BCE6-E94542A8E6E1}" type="parTrans" cxnId="{5730353C-20A4-6844-8AFA-E54C2ADE612F}">
      <dgm:prSet/>
      <dgm:spPr/>
      <dgm:t>
        <a:bodyPr/>
        <a:lstStyle/>
        <a:p>
          <a:endParaRPr lang="en-US"/>
        </a:p>
      </dgm:t>
    </dgm:pt>
    <dgm:pt modelId="{F7E08013-0809-5A40-AE45-2C67F2BE702B}" type="sibTrans" cxnId="{5730353C-20A4-6844-8AFA-E54C2ADE612F}">
      <dgm:prSet/>
      <dgm:spPr/>
      <dgm:t>
        <a:bodyPr/>
        <a:lstStyle/>
        <a:p>
          <a:endParaRPr lang="en-US"/>
        </a:p>
      </dgm:t>
    </dgm:pt>
    <dgm:pt modelId="{800004B6-775D-AE44-B1AF-E93D2B7C94C7}" type="pres">
      <dgm:prSet presAssocID="{75B897ED-6ABB-A542-AB43-74C43F3915EF}" presName="Name0" presStyleCnt="0">
        <dgm:presLayoutVars>
          <dgm:dir/>
          <dgm:animLvl val="lvl"/>
          <dgm:resizeHandles val="exact"/>
        </dgm:presLayoutVars>
      </dgm:prSet>
      <dgm:spPr/>
    </dgm:pt>
    <dgm:pt modelId="{46051AD5-6EBF-4D41-85E9-962B48354791}" type="pres">
      <dgm:prSet presAssocID="{9C7BB7A7-A095-5D4C-A7F1-B61E1EAF4E94}" presName="boxAndChildren" presStyleCnt="0"/>
      <dgm:spPr/>
    </dgm:pt>
    <dgm:pt modelId="{C460F988-555C-C244-A118-84BF357EA206}" type="pres">
      <dgm:prSet presAssocID="{9C7BB7A7-A095-5D4C-A7F1-B61E1EAF4E94}" presName="parentTextBox" presStyleLbl="node1" presStyleIdx="0" presStyleCnt="7"/>
      <dgm:spPr/>
    </dgm:pt>
    <dgm:pt modelId="{E7F83889-6999-7147-92FA-0A2CBDFF8D50}" type="pres">
      <dgm:prSet presAssocID="{F7E08013-0809-5A40-AE45-2C67F2BE702B}" presName="sp" presStyleCnt="0"/>
      <dgm:spPr/>
    </dgm:pt>
    <dgm:pt modelId="{02FE12FE-7B31-E94F-B936-457D27F0425B}" type="pres">
      <dgm:prSet presAssocID="{F05AC980-9BF8-8D4B-A844-77699E745A16}" presName="arrowAndChildren" presStyleCnt="0"/>
      <dgm:spPr/>
    </dgm:pt>
    <dgm:pt modelId="{E8466802-1889-E54C-8364-0FF0C69B202A}" type="pres">
      <dgm:prSet presAssocID="{F05AC980-9BF8-8D4B-A844-77699E745A16}" presName="parentTextArrow" presStyleLbl="node1" presStyleIdx="1" presStyleCnt="7"/>
      <dgm:spPr/>
    </dgm:pt>
    <dgm:pt modelId="{C9685FF9-9FAA-6949-A17E-578BCCFE8564}" type="pres">
      <dgm:prSet presAssocID="{210FCFE8-0C5F-4845-9932-6D0CDD18DAAA}" presName="sp" presStyleCnt="0"/>
      <dgm:spPr/>
    </dgm:pt>
    <dgm:pt modelId="{849CF946-914F-F645-A273-81AEE7A9CE31}" type="pres">
      <dgm:prSet presAssocID="{BB63D047-155E-9E48-A3F7-82B90037F014}" presName="arrowAndChildren" presStyleCnt="0"/>
      <dgm:spPr/>
    </dgm:pt>
    <dgm:pt modelId="{F7F652F1-8E74-2243-881B-6B2D59D52B99}" type="pres">
      <dgm:prSet presAssocID="{BB63D047-155E-9E48-A3F7-82B90037F014}" presName="parentTextArrow" presStyleLbl="node1" presStyleIdx="2" presStyleCnt="7"/>
      <dgm:spPr/>
    </dgm:pt>
    <dgm:pt modelId="{10CED6E6-D9AF-D348-ADF5-8626F555D6E8}" type="pres">
      <dgm:prSet presAssocID="{B7FEE3BB-9D85-1947-97F4-3551B0910EA3}" presName="sp" presStyleCnt="0"/>
      <dgm:spPr/>
    </dgm:pt>
    <dgm:pt modelId="{686DF1B3-998D-5C4F-B226-5DA8772C7FEA}" type="pres">
      <dgm:prSet presAssocID="{62CF1053-DFD5-9648-BC88-67EE5D1306AD}" presName="arrowAndChildren" presStyleCnt="0"/>
      <dgm:spPr/>
    </dgm:pt>
    <dgm:pt modelId="{01B0B35E-880A-D145-81E5-D34B29BF8BDA}" type="pres">
      <dgm:prSet presAssocID="{62CF1053-DFD5-9648-BC88-67EE5D1306AD}" presName="parentTextArrow" presStyleLbl="node1" presStyleIdx="3" presStyleCnt="7"/>
      <dgm:spPr/>
    </dgm:pt>
    <dgm:pt modelId="{310BB4A0-B741-C646-BB3F-C97848BB6106}" type="pres">
      <dgm:prSet presAssocID="{7AAD0D2E-7484-4742-8477-0F4691170CFA}" presName="sp" presStyleCnt="0"/>
      <dgm:spPr/>
    </dgm:pt>
    <dgm:pt modelId="{F6FA77BF-EA51-944D-B624-47E8C656AF62}" type="pres">
      <dgm:prSet presAssocID="{D8858AAC-6A2D-D94B-A095-1081479B60B0}" presName="arrowAndChildren" presStyleCnt="0"/>
      <dgm:spPr/>
    </dgm:pt>
    <dgm:pt modelId="{FAB9A793-A0CA-3247-858A-85DF444F206D}" type="pres">
      <dgm:prSet presAssocID="{D8858AAC-6A2D-D94B-A095-1081479B60B0}" presName="parentTextArrow" presStyleLbl="node1" presStyleIdx="4" presStyleCnt="7"/>
      <dgm:spPr/>
    </dgm:pt>
    <dgm:pt modelId="{9F98F74C-5E7A-254A-B817-A3D3183E5C66}" type="pres">
      <dgm:prSet presAssocID="{3740FB1F-F018-6D4D-8937-437B27F40C4F}" presName="sp" presStyleCnt="0"/>
      <dgm:spPr/>
    </dgm:pt>
    <dgm:pt modelId="{A0B5DE0A-44A4-6F4C-BEF1-716C1DD6062F}" type="pres">
      <dgm:prSet presAssocID="{BD835AEB-A93B-7A43-A1BC-896A2EF2B215}" presName="arrowAndChildren" presStyleCnt="0"/>
      <dgm:spPr/>
    </dgm:pt>
    <dgm:pt modelId="{09F690FF-03B5-8E45-A567-E7EC2D17D68F}" type="pres">
      <dgm:prSet presAssocID="{BD835AEB-A93B-7A43-A1BC-896A2EF2B215}" presName="parentTextArrow" presStyleLbl="node1" presStyleIdx="5" presStyleCnt="7"/>
      <dgm:spPr/>
    </dgm:pt>
    <dgm:pt modelId="{2448C113-7D52-8B4A-8DC5-DE489CEAA9F2}" type="pres">
      <dgm:prSet presAssocID="{06360E59-22D7-BF4A-914B-325A5C9E90EE}" presName="sp" presStyleCnt="0"/>
      <dgm:spPr/>
    </dgm:pt>
    <dgm:pt modelId="{A42D3FF1-3DFF-2346-8D2A-5F17CF2F546E}" type="pres">
      <dgm:prSet presAssocID="{AF12CD3A-195A-854D-8656-5C46C8E3EF11}" presName="arrowAndChildren" presStyleCnt="0"/>
      <dgm:spPr/>
    </dgm:pt>
    <dgm:pt modelId="{22E1C947-2DBC-8D4A-BD22-A1572F69C179}" type="pres">
      <dgm:prSet presAssocID="{AF12CD3A-195A-854D-8656-5C46C8E3EF11}" presName="parentTextArrow" presStyleLbl="node1" presStyleIdx="6" presStyleCnt="7"/>
      <dgm:spPr/>
    </dgm:pt>
  </dgm:ptLst>
  <dgm:cxnLst>
    <dgm:cxn modelId="{FA7C6E13-E670-3247-91F6-597D6719CB08}" srcId="{75B897ED-6ABB-A542-AB43-74C43F3915EF}" destId="{BB63D047-155E-9E48-A3F7-82B90037F014}" srcOrd="4" destOrd="0" parTransId="{B53C0A7A-6119-D84B-AD71-89EF392CEB52}" sibTransId="{210FCFE8-0C5F-4845-9932-6D0CDD18DAAA}"/>
    <dgm:cxn modelId="{3D9B1120-777F-964C-808F-0311BA6B972A}" type="presOf" srcId="{BD835AEB-A93B-7A43-A1BC-896A2EF2B215}" destId="{09F690FF-03B5-8E45-A567-E7EC2D17D68F}" srcOrd="0" destOrd="0" presId="urn:microsoft.com/office/officeart/2005/8/layout/process4"/>
    <dgm:cxn modelId="{4D9A2222-4226-E343-BFBA-CB5333715B85}" type="presOf" srcId="{75B897ED-6ABB-A542-AB43-74C43F3915EF}" destId="{800004B6-775D-AE44-B1AF-E93D2B7C94C7}" srcOrd="0" destOrd="0" presId="urn:microsoft.com/office/officeart/2005/8/layout/process4"/>
    <dgm:cxn modelId="{5730353C-20A4-6844-8AFA-E54C2ADE612F}" srcId="{75B897ED-6ABB-A542-AB43-74C43F3915EF}" destId="{F05AC980-9BF8-8D4B-A844-77699E745A16}" srcOrd="5" destOrd="0" parTransId="{F65084FE-8580-E749-BCE6-E94542A8E6E1}" sibTransId="{F7E08013-0809-5A40-AE45-2C67F2BE702B}"/>
    <dgm:cxn modelId="{BAE65A3C-E34C-4A46-A8A1-5A1E411559D6}" type="presOf" srcId="{D8858AAC-6A2D-D94B-A095-1081479B60B0}" destId="{FAB9A793-A0CA-3247-858A-85DF444F206D}" srcOrd="0" destOrd="0" presId="urn:microsoft.com/office/officeart/2005/8/layout/process4"/>
    <dgm:cxn modelId="{B6B5D542-518B-434F-9B53-84E173CDD000}" srcId="{75B897ED-6ABB-A542-AB43-74C43F3915EF}" destId="{62CF1053-DFD5-9648-BC88-67EE5D1306AD}" srcOrd="3" destOrd="0" parTransId="{8EDC5679-7ECF-3A46-AC4D-FDA42EE78C72}" sibTransId="{B7FEE3BB-9D85-1947-97F4-3551B0910EA3}"/>
    <dgm:cxn modelId="{243A2A4A-A9AA-A349-B995-CCD8AE8AFD00}" srcId="{75B897ED-6ABB-A542-AB43-74C43F3915EF}" destId="{9C7BB7A7-A095-5D4C-A7F1-B61E1EAF4E94}" srcOrd="6" destOrd="0" parTransId="{48477E64-6BA8-554A-AA25-DDD9D98C3A79}" sibTransId="{42C08980-D980-0045-9D76-42AB5A7BD7F0}"/>
    <dgm:cxn modelId="{13CB005A-1985-E048-B9A8-0A145D9BA6A9}" srcId="{75B897ED-6ABB-A542-AB43-74C43F3915EF}" destId="{AF12CD3A-195A-854D-8656-5C46C8E3EF11}" srcOrd="0" destOrd="0" parTransId="{068B3C29-DB5B-F742-9C52-A436628CD829}" sibTransId="{06360E59-22D7-BF4A-914B-325A5C9E90EE}"/>
    <dgm:cxn modelId="{DA04D061-1FDE-364A-8681-F64620531D11}" type="presOf" srcId="{9C7BB7A7-A095-5D4C-A7F1-B61E1EAF4E94}" destId="{C460F988-555C-C244-A118-84BF357EA206}" srcOrd="0" destOrd="0" presId="urn:microsoft.com/office/officeart/2005/8/layout/process4"/>
    <dgm:cxn modelId="{6BCE2A6B-55F2-0F4D-9BA6-14D55339750A}" type="presOf" srcId="{62CF1053-DFD5-9648-BC88-67EE5D1306AD}" destId="{01B0B35E-880A-D145-81E5-D34B29BF8BDA}" srcOrd="0" destOrd="0" presId="urn:microsoft.com/office/officeart/2005/8/layout/process4"/>
    <dgm:cxn modelId="{F81F948B-6D79-1148-B42A-15F53E651B0A}" srcId="{75B897ED-6ABB-A542-AB43-74C43F3915EF}" destId="{BD835AEB-A93B-7A43-A1BC-896A2EF2B215}" srcOrd="1" destOrd="0" parTransId="{10F0623F-4145-FD48-9542-D29F46D78C9F}" sibTransId="{3740FB1F-F018-6D4D-8937-437B27F40C4F}"/>
    <dgm:cxn modelId="{7EFF728C-2756-7B41-A4A6-D8AA8C20A022}" type="presOf" srcId="{AF12CD3A-195A-854D-8656-5C46C8E3EF11}" destId="{22E1C947-2DBC-8D4A-BD22-A1572F69C179}" srcOrd="0" destOrd="0" presId="urn:microsoft.com/office/officeart/2005/8/layout/process4"/>
    <dgm:cxn modelId="{E21E8095-FBB2-8D45-B766-01AED5EA5B18}" type="presOf" srcId="{BB63D047-155E-9E48-A3F7-82B90037F014}" destId="{F7F652F1-8E74-2243-881B-6B2D59D52B99}" srcOrd="0" destOrd="0" presId="urn:microsoft.com/office/officeart/2005/8/layout/process4"/>
    <dgm:cxn modelId="{5D20FA9D-B7F3-424A-A513-50D1B369DB37}" type="presOf" srcId="{F05AC980-9BF8-8D4B-A844-77699E745A16}" destId="{E8466802-1889-E54C-8364-0FF0C69B202A}" srcOrd="0" destOrd="0" presId="urn:microsoft.com/office/officeart/2005/8/layout/process4"/>
    <dgm:cxn modelId="{4FD6A1C5-3B34-CA42-9BAE-13FF5CAE3546}" srcId="{75B897ED-6ABB-A542-AB43-74C43F3915EF}" destId="{D8858AAC-6A2D-D94B-A095-1081479B60B0}" srcOrd="2" destOrd="0" parTransId="{9D72739D-0711-AA48-9B27-5B5CA6A8E7A5}" sibTransId="{7AAD0D2E-7484-4742-8477-0F4691170CFA}"/>
    <dgm:cxn modelId="{DD6E8363-457C-2744-B21E-E2D0E3AE56A4}" type="presParOf" srcId="{800004B6-775D-AE44-B1AF-E93D2B7C94C7}" destId="{46051AD5-6EBF-4D41-85E9-962B48354791}" srcOrd="0" destOrd="0" presId="urn:microsoft.com/office/officeart/2005/8/layout/process4"/>
    <dgm:cxn modelId="{BF13D555-088F-9C48-9914-C7F3562B6979}" type="presParOf" srcId="{46051AD5-6EBF-4D41-85E9-962B48354791}" destId="{C460F988-555C-C244-A118-84BF357EA206}" srcOrd="0" destOrd="0" presId="urn:microsoft.com/office/officeart/2005/8/layout/process4"/>
    <dgm:cxn modelId="{2E3662A5-2546-2D49-94A6-4F13D810F0F1}" type="presParOf" srcId="{800004B6-775D-AE44-B1AF-E93D2B7C94C7}" destId="{E7F83889-6999-7147-92FA-0A2CBDFF8D50}" srcOrd="1" destOrd="0" presId="urn:microsoft.com/office/officeart/2005/8/layout/process4"/>
    <dgm:cxn modelId="{7B92B4FA-055D-1D4B-87E0-004AB67336C8}" type="presParOf" srcId="{800004B6-775D-AE44-B1AF-E93D2B7C94C7}" destId="{02FE12FE-7B31-E94F-B936-457D27F0425B}" srcOrd="2" destOrd="0" presId="urn:microsoft.com/office/officeart/2005/8/layout/process4"/>
    <dgm:cxn modelId="{F59D15DB-A4DF-9F48-9B4E-8196A1281820}" type="presParOf" srcId="{02FE12FE-7B31-E94F-B936-457D27F0425B}" destId="{E8466802-1889-E54C-8364-0FF0C69B202A}" srcOrd="0" destOrd="0" presId="urn:microsoft.com/office/officeart/2005/8/layout/process4"/>
    <dgm:cxn modelId="{AD82BB2F-0B1A-CC48-85DE-E3BF577E87D7}" type="presParOf" srcId="{800004B6-775D-AE44-B1AF-E93D2B7C94C7}" destId="{C9685FF9-9FAA-6949-A17E-578BCCFE8564}" srcOrd="3" destOrd="0" presId="urn:microsoft.com/office/officeart/2005/8/layout/process4"/>
    <dgm:cxn modelId="{74C2CEF2-BA8E-C64E-AEB3-A7916A9112A9}" type="presParOf" srcId="{800004B6-775D-AE44-B1AF-E93D2B7C94C7}" destId="{849CF946-914F-F645-A273-81AEE7A9CE31}" srcOrd="4" destOrd="0" presId="urn:microsoft.com/office/officeart/2005/8/layout/process4"/>
    <dgm:cxn modelId="{FC8FDDA5-6265-C742-A54B-ED2C36BD1F40}" type="presParOf" srcId="{849CF946-914F-F645-A273-81AEE7A9CE31}" destId="{F7F652F1-8E74-2243-881B-6B2D59D52B99}" srcOrd="0" destOrd="0" presId="urn:microsoft.com/office/officeart/2005/8/layout/process4"/>
    <dgm:cxn modelId="{F55720DF-812C-EE43-92E8-5005FC3D83C0}" type="presParOf" srcId="{800004B6-775D-AE44-B1AF-E93D2B7C94C7}" destId="{10CED6E6-D9AF-D348-ADF5-8626F555D6E8}" srcOrd="5" destOrd="0" presId="urn:microsoft.com/office/officeart/2005/8/layout/process4"/>
    <dgm:cxn modelId="{331E78C7-4E98-1241-9F83-109C4B30BF13}" type="presParOf" srcId="{800004B6-775D-AE44-B1AF-E93D2B7C94C7}" destId="{686DF1B3-998D-5C4F-B226-5DA8772C7FEA}" srcOrd="6" destOrd="0" presId="urn:microsoft.com/office/officeart/2005/8/layout/process4"/>
    <dgm:cxn modelId="{7D1F1E6D-4585-5546-8D28-EAB55324218B}" type="presParOf" srcId="{686DF1B3-998D-5C4F-B226-5DA8772C7FEA}" destId="{01B0B35E-880A-D145-81E5-D34B29BF8BDA}" srcOrd="0" destOrd="0" presId="urn:microsoft.com/office/officeart/2005/8/layout/process4"/>
    <dgm:cxn modelId="{06B3B09F-4A0B-5A41-BC53-B5E93DBE0B84}" type="presParOf" srcId="{800004B6-775D-AE44-B1AF-E93D2B7C94C7}" destId="{310BB4A0-B741-C646-BB3F-C97848BB6106}" srcOrd="7" destOrd="0" presId="urn:microsoft.com/office/officeart/2005/8/layout/process4"/>
    <dgm:cxn modelId="{9FD2C1EC-EF84-A64F-838F-EE7EA50F1A0D}" type="presParOf" srcId="{800004B6-775D-AE44-B1AF-E93D2B7C94C7}" destId="{F6FA77BF-EA51-944D-B624-47E8C656AF62}" srcOrd="8" destOrd="0" presId="urn:microsoft.com/office/officeart/2005/8/layout/process4"/>
    <dgm:cxn modelId="{2DA34271-8210-F448-9649-FF011F184FD9}" type="presParOf" srcId="{F6FA77BF-EA51-944D-B624-47E8C656AF62}" destId="{FAB9A793-A0CA-3247-858A-85DF444F206D}" srcOrd="0" destOrd="0" presId="urn:microsoft.com/office/officeart/2005/8/layout/process4"/>
    <dgm:cxn modelId="{BD3BB068-0F1C-7E46-876A-D48754290889}" type="presParOf" srcId="{800004B6-775D-AE44-B1AF-E93D2B7C94C7}" destId="{9F98F74C-5E7A-254A-B817-A3D3183E5C66}" srcOrd="9" destOrd="0" presId="urn:microsoft.com/office/officeart/2005/8/layout/process4"/>
    <dgm:cxn modelId="{B81C7189-207F-4747-B37F-ED12024CBC46}" type="presParOf" srcId="{800004B6-775D-AE44-B1AF-E93D2B7C94C7}" destId="{A0B5DE0A-44A4-6F4C-BEF1-716C1DD6062F}" srcOrd="10" destOrd="0" presId="urn:microsoft.com/office/officeart/2005/8/layout/process4"/>
    <dgm:cxn modelId="{B80EB63B-D4A7-2440-84BD-B01610939161}" type="presParOf" srcId="{A0B5DE0A-44A4-6F4C-BEF1-716C1DD6062F}" destId="{09F690FF-03B5-8E45-A567-E7EC2D17D68F}" srcOrd="0" destOrd="0" presId="urn:microsoft.com/office/officeart/2005/8/layout/process4"/>
    <dgm:cxn modelId="{369669AE-8C99-C846-A144-E05B84FB359C}" type="presParOf" srcId="{800004B6-775D-AE44-B1AF-E93D2B7C94C7}" destId="{2448C113-7D52-8B4A-8DC5-DE489CEAA9F2}" srcOrd="11" destOrd="0" presId="urn:microsoft.com/office/officeart/2005/8/layout/process4"/>
    <dgm:cxn modelId="{38AA7522-FAAD-E943-94F5-40791B45091E}" type="presParOf" srcId="{800004B6-775D-AE44-B1AF-E93D2B7C94C7}" destId="{A42D3FF1-3DFF-2346-8D2A-5F17CF2F546E}" srcOrd="12" destOrd="0" presId="urn:microsoft.com/office/officeart/2005/8/layout/process4"/>
    <dgm:cxn modelId="{14BE17A9-6329-0F4F-8B93-3CAA87EE4309}" type="presParOf" srcId="{A42D3FF1-3DFF-2346-8D2A-5F17CF2F546E}" destId="{22E1C947-2DBC-8D4A-BD22-A1572F69C1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18856-8497-B547-9121-A8D448AE2AE3}">
      <dsp:nvSpPr>
        <dsp:cNvPr id="0" name=""/>
        <dsp:cNvSpPr/>
      </dsp:nvSpPr>
      <dsp:spPr>
        <a:xfrm>
          <a:off x="4745847" y="5719329"/>
          <a:ext cx="3510626" cy="35106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New Code</a:t>
          </a:r>
        </a:p>
      </dsp:txBody>
      <dsp:txXfrm>
        <a:off x="5259966" y="6233448"/>
        <a:ext cx="2482388" cy="2482388"/>
      </dsp:txXfrm>
    </dsp:sp>
    <dsp:sp modelId="{19B5F76C-C612-DD47-A788-5BB299D4659F}">
      <dsp:nvSpPr>
        <dsp:cNvPr id="0" name=""/>
        <dsp:cNvSpPr/>
      </dsp:nvSpPr>
      <dsp:spPr>
        <a:xfrm rot="11700000">
          <a:off x="1617462" y="6076828"/>
          <a:ext cx="3067989" cy="100052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0E545B-19C8-0647-A7C6-C54DAB05A7E0}">
      <dsp:nvSpPr>
        <dsp:cNvPr id="0" name=""/>
        <dsp:cNvSpPr/>
      </dsp:nvSpPr>
      <dsp:spPr>
        <a:xfrm>
          <a:off x="2183" y="4846027"/>
          <a:ext cx="3335095" cy="26680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a:t>Primary </a:t>
          </a:r>
          <a:r>
            <a:rPr lang="en-US" sz="3500" kern="1200" dirty="0"/>
            <a:t>Rendering</a:t>
          </a:r>
        </a:p>
      </dsp:txBody>
      <dsp:txXfrm>
        <a:off x="80328" y="4924172"/>
        <a:ext cx="3178805" cy="2511786"/>
      </dsp:txXfrm>
    </dsp:sp>
    <dsp:sp modelId="{C12E5177-062B-9A4A-B126-2AC114BE95F0}">
      <dsp:nvSpPr>
        <dsp:cNvPr id="0" name=""/>
        <dsp:cNvSpPr/>
      </dsp:nvSpPr>
      <dsp:spPr>
        <a:xfrm rot="14700000">
          <a:off x="3501581" y="3831422"/>
          <a:ext cx="3067989" cy="100052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01D626-2927-F540-8AB8-F0BC76173EFD}">
      <dsp:nvSpPr>
        <dsp:cNvPr id="0" name=""/>
        <dsp:cNvSpPr/>
      </dsp:nvSpPr>
      <dsp:spPr>
        <a:xfrm>
          <a:off x="2719734" y="1607376"/>
          <a:ext cx="3335095" cy="26680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Postprocessing</a:t>
          </a:r>
        </a:p>
      </dsp:txBody>
      <dsp:txXfrm>
        <a:off x="2797879" y="1685521"/>
        <a:ext cx="3178805" cy="2511786"/>
      </dsp:txXfrm>
    </dsp:sp>
    <dsp:sp modelId="{24F77EF2-0E1A-E74A-B8E4-46C59559BA26}">
      <dsp:nvSpPr>
        <dsp:cNvPr id="0" name=""/>
        <dsp:cNvSpPr/>
      </dsp:nvSpPr>
      <dsp:spPr>
        <a:xfrm rot="17700000">
          <a:off x="6432750" y="3831422"/>
          <a:ext cx="3067989" cy="100052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654E24-793F-D84F-BADB-990D2C2D9D4B}">
      <dsp:nvSpPr>
        <dsp:cNvPr id="0" name=""/>
        <dsp:cNvSpPr/>
      </dsp:nvSpPr>
      <dsp:spPr>
        <a:xfrm>
          <a:off x="6947492" y="1607376"/>
          <a:ext cx="3335095" cy="26680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Plugin</a:t>
          </a:r>
        </a:p>
      </dsp:txBody>
      <dsp:txXfrm>
        <a:off x="7025637" y="1685521"/>
        <a:ext cx="3178805" cy="2511786"/>
      </dsp:txXfrm>
    </dsp:sp>
    <dsp:sp modelId="{79783841-79EC-7946-83E8-11728E828B49}">
      <dsp:nvSpPr>
        <dsp:cNvPr id="0" name=""/>
        <dsp:cNvSpPr/>
      </dsp:nvSpPr>
      <dsp:spPr>
        <a:xfrm rot="20700000">
          <a:off x="8316869" y="6076828"/>
          <a:ext cx="3067989" cy="100052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9BF591-0731-8A4B-A43E-DA61C9DE89E7}">
      <dsp:nvSpPr>
        <dsp:cNvPr id="0" name=""/>
        <dsp:cNvSpPr/>
      </dsp:nvSpPr>
      <dsp:spPr>
        <a:xfrm>
          <a:off x="9665042" y="4846027"/>
          <a:ext cx="3335095" cy="26680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Example Project</a:t>
          </a:r>
        </a:p>
      </dsp:txBody>
      <dsp:txXfrm>
        <a:off x="9743187" y="4924172"/>
        <a:ext cx="3178805" cy="2511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0F988-555C-C244-A118-84BF357EA206}">
      <dsp:nvSpPr>
        <dsp:cNvPr id="0" name=""/>
        <dsp:cNvSpPr/>
      </dsp:nvSpPr>
      <dsp:spPr>
        <a:xfrm>
          <a:off x="0" y="10553556"/>
          <a:ext cx="5247275" cy="11548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0" y="10553556"/>
        <a:ext cx="5247275" cy="1154870"/>
      </dsp:txXfrm>
    </dsp:sp>
    <dsp:sp modelId="{E8466802-1889-E54C-8364-0FF0C69B202A}">
      <dsp:nvSpPr>
        <dsp:cNvPr id="0" name=""/>
        <dsp:cNvSpPr/>
      </dsp:nvSpPr>
      <dsp:spPr>
        <a:xfrm rot="10800000">
          <a:off x="0" y="8794689"/>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0" y="8794689"/>
        <a:ext cx="5247275" cy="1154115"/>
      </dsp:txXfrm>
    </dsp:sp>
    <dsp:sp modelId="{F7F652F1-8E74-2243-881B-6B2D59D52B99}">
      <dsp:nvSpPr>
        <dsp:cNvPr id="0" name=""/>
        <dsp:cNvSpPr/>
      </dsp:nvSpPr>
      <dsp:spPr>
        <a:xfrm rot="10800000">
          <a:off x="0" y="7035822"/>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0" y="7035822"/>
        <a:ext cx="5247275" cy="1154115"/>
      </dsp:txXfrm>
    </dsp:sp>
    <dsp:sp modelId="{01B0B35E-880A-D145-81E5-D34B29BF8BDA}">
      <dsp:nvSpPr>
        <dsp:cNvPr id="0" name=""/>
        <dsp:cNvSpPr/>
      </dsp:nvSpPr>
      <dsp:spPr>
        <a:xfrm rot="10800000">
          <a:off x="0" y="5276955"/>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rot="10800000">
        <a:off x="0" y="5276955"/>
        <a:ext cx="5247275" cy="1154115"/>
      </dsp:txXfrm>
    </dsp:sp>
    <dsp:sp modelId="{FAB9A793-A0CA-3247-858A-85DF444F206D}">
      <dsp:nvSpPr>
        <dsp:cNvPr id="0" name=""/>
        <dsp:cNvSpPr/>
      </dsp:nvSpPr>
      <dsp:spPr>
        <a:xfrm rot="10800000">
          <a:off x="0" y="3518088"/>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0" y="3518088"/>
        <a:ext cx="5247275" cy="1154115"/>
      </dsp:txXfrm>
    </dsp:sp>
    <dsp:sp modelId="{09F690FF-03B5-8E45-A567-E7EC2D17D68F}">
      <dsp:nvSpPr>
        <dsp:cNvPr id="0" name=""/>
        <dsp:cNvSpPr/>
      </dsp:nvSpPr>
      <dsp:spPr>
        <a:xfrm rot="10800000">
          <a:off x="0" y="1759221"/>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rot="10800000">
        <a:off x="0" y="1759221"/>
        <a:ext cx="5247275" cy="1154115"/>
      </dsp:txXfrm>
    </dsp:sp>
    <dsp:sp modelId="{22E1C947-2DBC-8D4A-BD22-A1572F69C179}">
      <dsp:nvSpPr>
        <dsp:cNvPr id="0" name=""/>
        <dsp:cNvSpPr/>
      </dsp:nvSpPr>
      <dsp:spPr>
        <a:xfrm rot="10800000">
          <a:off x="0" y="354"/>
          <a:ext cx="5247275" cy="17761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rot="10800000">
        <a:off x="0" y="354"/>
        <a:ext cx="5247275" cy="115411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2800"/>
            </a:lvl1pPr>
            <a:lvl2pPr>
              <a:defRPr sz="2400"/>
            </a:lvl2pPr>
            <a:lvl3pPr>
              <a:defRPr sz="1800"/>
            </a:lvl3pPr>
            <a:lvl4pPr>
              <a:defRPr sz="1400"/>
            </a:lvl4pPr>
            <a:lvl5pPr>
              <a:defRPr sz="14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713413"/>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24384000" cy="13716000"/>
          </a:xfrm>
        </p:spPr>
        <p:txBody>
          <a:bodyPr/>
          <a:lstStyle/>
          <a:p>
            <a:endParaRPr lang="en-US"/>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23635F-F666-D948-9C17-2D6F56D9075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7751DC4-4BB9-3F4D-80B5-6598E590A864}"/>
              </a:ext>
            </a:extLst>
          </p:cNvPr>
          <p:cNvSpPr>
            <a:spLocks noGrp="1"/>
          </p:cNvSpPr>
          <p:nvPr>
            <p:ph type="body" sz="quarter" idx="11"/>
          </p:nvPr>
        </p:nvSpPr>
        <p:spPr/>
        <p:txBody>
          <a:bodyPr/>
          <a:lstStyle/>
          <a:p>
            <a:r>
              <a:rPr lang="en-US" dirty="0"/>
              <a:t>Building Expertise</a:t>
            </a:r>
          </a:p>
        </p:txBody>
      </p:sp>
    </p:spTree>
    <p:extLst>
      <p:ext uri="{BB962C8B-B14F-4D97-AF65-F5344CB8AC3E}">
        <p14:creationId xmlns:p14="http://schemas.microsoft.com/office/powerpoint/2010/main" val="379807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89245D-F194-454E-B460-0AEDDD99D4C4}"/>
              </a:ext>
            </a:extLst>
          </p:cNvPr>
          <p:cNvSpPr>
            <a:spLocks noGrp="1"/>
          </p:cNvSpPr>
          <p:nvPr>
            <p:ph type="body" sz="quarter" idx="10"/>
          </p:nvPr>
        </p:nvSpPr>
        <p:spPr/>
        <p:txBody>
          <a:bodyPr/>
          <a:lstStyle/>
          <a:p>
            <a:r>
              <a:rPr lang="en-US" dirty="0"/>
              <a:t>No Good Examples</a:t>
            </a:r>
          </a:p>
        </p:txBody>
      </p:sp>
      <p:sp>
        <p:nvSpPr>
          <p:cNvPr id="5" name="Text Placeholder 4">
            <a:extLst>
              <a:ext uri="{FF2B5EF4-FFF2-40B4-BE49-F238E27FC236}">
                <a16:creationId xmlns:a16="http://schemas.microsoft.com/office/drawing/2014/main" id="{FA06BD6A-7CFC-2043-BF0D-D289DFF0F52D}"/>
              </a:ext>
            </a:extLst>
          </p:cNvPr>
          <p:cNvSpPr>
            <a:spLocks noGrp="1"/>
          </p:cNvSpPr>
          <p:nvPr>
            <p:ph type="body" sz="quarter" idx="12"/>
          </p:nvPr>
        </p:nvSpPr>
        <p:spPr/>
        <p:txBody>
          <a:bodyPr/>
          <a:lstStyle/>
          <a:p>
            <a:r>
              <a:rPr lang="en-US" dirty="0"/>
              <a:t>Often, there is no single good example in the code for what you want to do.</a:t>
            </a:r>
          </a:p>
          <a:p>
            <a:r>
              <a:rPr lang="en-US" dirty="0"/>
              <a:t>Then you may have to combine multiple sources.</a:t>
            </a:r>
          </a:p>
        </p:txBody>
      </p:sp>
      <p:graphicFrame>
        <p:nvGraphicFramePr>
          <p:cNvPr id="6" name="Diagram 5">
            <a:extLst>
              <a:ext uri="{FF2B5EF4-FFF2-40B4-BE49-F238E27FC236}">
                <a16:creationId xmlns:a16="http://schemas.microsoft.com/office/drawing/2014/main" id="{82D70F39-9CA3-3B43-9E58-60A70A180A14}"/>
              </a:ext>
            </a:extLst>
          </p:cNvPr>
          <p:cNvGraphicFramePr/>
          <p:nvPr>
            <p:extLst>
              <p:ext uri="{D42A27DB-BD31-4B8C-83A1-F6EECF244321}">
                <p14:modId xmlns:p14="http://schemas.microsoft.com/office/powerpoint/2010/main" val="2863823782"/>
              </p:ext>
            </p:extLst>
          </p:nvPr>
        </p:nvGraphicFramePr>
        <p:xfrm>
          <a:off x="10861288" y="1439333"/>
          <a:ext cx="13002322"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58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A80D-F9FE-854A-9BC2-07FE149B3F40}"/>
              </a:ext>
            </a:extLst>
          </p:cNvPr>
          <p:cNvSpPr>
            <a:spLocks noGrp="1"/>
          </p:cNvSpPr>
          <p:nvPr>
            <p:ph type="title"/>
          </p:nvPr>
        </p:nvSpPr>
        <p:spPr/>
        <p:txBody>
          <a:bodyPr/>
          <a:lstStyle/>
          <a:p>
            <a:r>
              <a:rPr lang="en-US" dirty="0"/>
              <a:t>Finding Guides</a:t>
            </a:r>
          </a:p>
        </p:txBody>
      </p:sp>
      <p:pic>
        <p:nvPicPr>
          <p:cNvPr id="5" name="Content Placeholder 4">
            <a:extLst>
              <a:ext uri="{FF2B5EF4-FFF2-40B4-BE49-F238E27FC236}">
                <a16:creationId xmlns:a16="http://schemas.microsoft.com/office/drawing/2014/main" id="{FF1BCAC9-5A1D-8A47-B196-F97F261997F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Blur radius="60"/>
                    </a14:imgEffect>
                  </a14:imgLayer>
                </a14:imgProps>
              </a:ext>
            </a:extLst>
          </a:blip>
          <a:stretch>
            <a:fillRect/>
          </a:stretch>
        </p:blipFill>
        <p:spPr>
          <a:xfrm>
            <a:off x="12586009" y="718117"/>
            <a:ext cx="10913327" cy="3319821"/>
          </a:xfrm>
          <a:prstGeom prst="rect">
            <a:avLst/>
          </a:prstGeom>
        </p:spPr>
      </p:pic>
      <p:sp>
        <p:nvSpPr>
          <p:cNvPr id="4" name="Text Placeholder 3">
            <a:extLst>
              <a:ext uri="{FF2B5EF4-FFF2-40B4-BE49-F238E27FC236}">
                <a16:creationId xmlns:a16="http://schemas.microsoft.com/office/drawing/2014/main" id="{CC9F0CF8-7845-ED40-B56B-F78B34EE8514}"/>
              </a:ext>
            </a:extLst>
          </p:cNvPr>
          <p:cNvSpPr>
            <a:spLocks noGrp="1"/>
          </p:cNvSpPr>
          <p:nvPr>
            <p:ph type="body" sz="quarter" idx="10"/>
          </p:nvPr>
        </p:nvSpPr>
        <p:spPr/>
        <p:txBody>
          <a:bodyPr/>
          <a:lstStyle/>
          <a:p>
            <a:r>
              <a:rPr lang="en-US" dirty="0"/>
              <a:t>You may need to find sources inside and outside the engine.</a:t>
            </a:r>
          </a:p>
          <a:p>
            <a:r>
              <a:rPr lang="en-US" dirty="0"/>
              <a:t>Look at external sources outside of the Unreal Engine. For example, GDC or SIGGRAPH talks, “Gems” books, published papers, developer blogs. These will give an outline of </a:t>
            </a:r>
            <a:r>
              <a:rPr lang="en-US" i="1" dirty="0"/>
              <a:t>how</a:t>
            </a:r>
            <a:r>
              <a:rPr lang="en-US" dirty="0"/>
              <a:t> to accomplish the task, but not how it fits into the Unreal Engine.</a:t>
            </a:r>
          </a:p>
          <a:p>
            <a:r>
              <a:rPr lang="en-US" dirty="0"/>
              <a:t>Look through the engine code for places that do each part of what you need. These may be in disparate parts of the engine, in plugins, or in example projects. Likely with bits here and there.</a:t>
            </a:r>
          </a:p>
        </p:txBody>
      </p:sp>
      <p:pic>
        <p:nvPicPr>
          <p:cNvPr id="7" name="Picture 6">
            <a:extLst>
              <a:ext uri="{FF2B5EF4-FFF2-40B4-BE49-F238E27FC236}">
                <a16:creationId xmlns:a16="http://schemas.microsoft.com/office/drawing/2014/main" id="{08F74A9C-9A2A-7145-8DE3-19B488B3C97B}"/>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41"/>
                    </a14:imgEffect>
                  </a14:imgLayer>
                </a14:imgProps>
              </a:ext>
            </a:extLst>
          </a:blip>
          <a:stretch>
            <a:fillRect/>
          </a:stretch>
        </p:blipFill>
        <p:spPr>
          <a:xfrm>
            <a:off x="13414463" y="3097160"/>
            <a:ext cx="10655300" cy="6921500"/>
          </a:xfrm>
          <a:prstGeom prst="rect">
            <a:avLst/>
          </a:prstGeom>
        </p:spPr>
      </p:pic>
      <p:pic>
        <p:nvPicPr>
          <p:cNvPr id="8" name="Picture 7">
            <a:extLst>
              <a:ext uri="{FF2B5EF4-FFF2-40B4-BE49-F238E27FC236}">
                <a16:creationId xmlns:a16="http://schemas.microsoft.com/office/drawing/2014/main" id="{D7948843-719C-4B40-8B22-1DAE8DED90F5}"/>
              </a:ext>
            </a:extLst>
          </p:cNvPr>
          <p:cNvPicPr>
            <a:picLocks noChangeAspect="1"/>
          </p:cNvPicPr>
          <p:nvPr/>
        </p:nvPicPr>
        <p:blipFill>
          <a:blip r:embed="rId6">
            <a:extLst>
              <a:ext uri="{BEBA8EAE-BF5A-486C-A8C5-ECC9F3942E4B}">
                <a14:imgProps xmlns:a14="http://schemas.microsoft.com/office/drawing/2010/main">
                  <a14:imgLayer r:embed="rId7">
                    <a14:imgEffect>
                      <a14:artisticBlur radius="40"/>
                    </a14:imgEffect>
                  </a14:imgLayer>
                </a14:imgProps>
              </a:ext>
            </a:extLst>
          </a:blip>
          <a:stretch>
            <a:fillRect/>
          </a:stretch>
        </p:blipFill>
        <p:spPr>
          <a:xfrm>
            <a:off x="12192000" y="7310120"/>
            <a:ext cx="8928100" cy="6070600"/>
          </a:xfrm>
          <a:prstGeom prst="rect">
            <a:avLst/>
          </a:prstGeom>
        </p:spPr>
      </p:pic>
    </p:spTree>
    <p:extLst>
      <p:ext uri="{BB962C8B-B14F-4D97-AF65-F5344CB8AC3E}">
        <p14:creationId xmlns:p14="http://schemas.microsoft.com/office/powerpoint/2010/main" val="382020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AD62-494A-8944-A811-13C9E9659469}"/>
              </a:ext>
            </a:extLst>
          </p:cNvPr>
          <p:cNvSpPr>
            <a:spLocks noGrp="1"/>
          </p:cNvSpPr>
          <p:nvPr>
            <p:ph type="title"/>
          </p:nvPr>
        </p:nvSpPr>
        <p:spPr/>
        <p:txBody>
          <a:bodyPr/>
          <a:lstStyle/>
          <a:p>
            <a:r>
              <a:rPr lang="en-US" dirty="0"/>
              <a:t>Building Slowly</a:t>
            </a:r>
          </a:p>
        </p:txBody>
      </p:sp>
      <p:graphicFrame>
        <p:nvGraphicFramePr>
          <p:cNvPr id="5" name="Content Placeholder 4">
            <a:extLst>
              <a:ext uri="{FF2B5EF4-FFF2-40B4-BE49-F238E27FC236}">
                <a16:creationId xmlns:a16="http://schemas.microsoft.com/office/drawing/2014/main" id="{AA515DAD-8A95-BB46-9B2B-0D5AE0EB55B0}"/>
              </a:ext>
            </a:extLst>
          </p:cNvPr>
          <p:cNvGraphicFramePr>
            <a:graphicFrameLocks noGrp="1"/>
          </p:cNvGraphicFramePr>
          <p:nvPr>
            <p:ph idx="1"/>
            <p:extLst>
              <p:ext uri="{D42A27DB-BD31-4B8C-83A1-F6EECF244321}">
                <p14:modId xmlns:p14="http://schemas.microsoft.com/office/powerpoint/2010/main" val="1371697422"/>
              </p:ext>
            </p:extLst>
          </p:nvPr>
        </p:nvGraphicFramePr>
        <p:xfrm>
          <a:off x="15337876" y="914398"/>
          <a:ext cx="5247275" cy="11708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8BE21C15-8ED5-2C4B-AD3B-72D00744CE16}"/>
              </a:ext>
            </a:extLst>
          </p:cNvPr>
          <p:cNvSpPr>
            <a:spLocks noGrp="1"/>
          </p:cNvSpPr>
          <p:nvPr>
            <p:ph type="body" sz="quarter" idx="10"/>
          </p:nvPr>
        </p:nvSpPr>
        <p:spPr/>
        <p:txBody>
          <a:bodyPr/>
          <a:lstStyle/>
          <a:p>
            <a:r>
              <a:rPr lang="en-US" dirty="0"/>
              <a:t>When building from many examples, plan an implementation order that allows you to test continuously along the way. Some of the bits you find may not work together the way you expect, or do what you think. Working incrementally is the only way to catch these problems before they become insurmountable.</a:t>
            </a:r>
          </a:p>
        </p:txBody>
      </p:sp>
    </p:spTree>
    <p:extLst>
      <p:ext uri="{BB962C8B-B14F-4D97-AF65-F5344CB8AC3E}">
        <p14:creationId xmlns:p14="http://schemas.microsoft.com/office/powerpoint/2010/main" val="381397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9548AE-23A3-4942-BAF0-ABE9983FC6B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61E21C1-147E-564B-8BA1-2F21826CAD5F}"/>
              </a:ext>
            </a:extLst>
          </p:cNvPr>
          <p:cNvSpPr>
            <a:spLocks noGrp="1"/>
          </p:cNvSpPr>
          <p:nvPr>
            <p:ph type="title"/>
          </p:nvPr>
        </p:nvSpPr>
        <p:spPr/>
        <p:txBody>
          <a:bodyPr/>
          <a:lstStyle/>
          <a:p>
            <a:r>
              <a:rPr lang="en-US" dirty="0"/>
              <a:t>Learning with Bugs</a:t>
            </a:r>
          </a:p>
        </p:txBody>
      </p:sp>
    </p:spTree>
    <p:extLst>
      <p:ext uri="{BB962C8B-B14F-4D97-AF65-F5344CB8AC3E}">
        <p14:creationId xmlns:p14="http://schemas.microsoft.com/office/powerpoint/2010/main" val="423789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F0A3-AB3A-444F-8D63-AA07CBCB5D7E}"/>
              </a:ext>
            </a:extLst>
          </p:cNvPr>
          <p:cNvSpPr>
            <a:spLocks noGrp="1"/>
          </p:cNvSpPr>
          <p:nvPr>
            <p:ph type="title"/>
          </p:nvPr>
        </p:nvSpPr>
        <p:spPr/>
        <p:txBody>
          <a:bodyPr/>
          <a:lstStyle/>
          <a:p>
            <a:r>
              <a:rPr lang="en-US" dirty="0"/>
              <a:t>Finding Focus</a:t>
            </a:r>
          </a:p>
        </p:txBody>
      </p:sp>
      <p:sp>
        <p:nvSpPr>
          <p:cNvPr id="3" name="Text Placeholder 2">
            <a:extLst>
              <a:ext uri="{FF2B5EF4-FFF2-40B4-BE49-F238E27FC236}">
                <a16:creationId xmlns:a16="http://schemas.microsoft.com/office/drawing/2014/main" id="{A39C04B4-7FA0-1B49-A71F-29B74C7BC65C}"/>
              </a:ext>
            </a:extLst>
          </p:cNvPr>
          <p:cNvSpPr>
            <a:spLocks noGrp="1"/>
          </p:cNvSpPr>
          <p:nvPr>
            <p:ph type="body" sz="quarter" idx="10"/>
          </p:nvPr>
        </p:nvSpPr>
        <p:spPr/>
        <p:txBody>
          <a:bodyPr/>
          <a:lstStyle/>
          <a:p>
            <a:r>
              <a:rPr lang="en-US" dirty="0"/>
              <a:t>When you don’t have a specific task, it is hard to figure out where to start to learn about some engine subsystem. </a:t>
            </a:r>
          </a:p>
          <a:p>
            <a:r>
              <a:rPr lang="en-US" dirty="0"/>
              <a:t>Chasing down an existing bug can provide that focus.</a:t>
            </a:r>
          </a:p>
          <a:p>
            <a:r>
              <a:rPr lang="en-US" dirty="0"/>
              <a:t>Plus you can submit a pull request to give that work back to the Unreal Engine community!</a:t>
            </a:r>
          </a:p>
        </p:txBody>
      </p:sp>
      <p:pic>
        <p:nvPicPr>
          <p:cNvPr id="4" name="Picture 3">
            <a:extLst>
              <a:ext uri="{FF2B5EF4-FFF2-40B4-BE49-F238E27FC236}">
                <a16:creationId xmlns:a16="http://schemas.microsoft.com/office/drawing/2014/main" id="{8299EDBF-6401-934D-94C8-C93A72CE2569}"/>
              </a:ext>
            </a:extLst>
          </p:cNvPr>
          <p:cNvPicPr>
            <a:picLocks noChangeAspect="1"/>
          </p:cNvPicPr>
          <p:nvPr/>
        </p:nvPicPr>
        <p:blipFill>
          <a:blip r:embed="rId2"/>
          <a:stretch>
            <a:fillRect/>
          </a:stretch>
        </p:blipFill>
        <p:spPr>
          <a:xfrm>
            <a:off x="13733986" y="3738446"/>
            <a:ext cx="9893300" cy="7086600"/>
          </a:xfrm>
          <a:prstGeom prst="rect">
            <a:avLst/>
          </a:prstGeom>
        </p:spPr>
      </p:pic>
    </p:spTree>
    <p:extLst>
      <p:ext uri="{BB962C8B-B14F-4D97-AF65-F5344CB8AC3E}">
        <p14:creationId xmlns:p14="http://schemas.microsoft.com/office/powerpoint/2010/main" val="49699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6763-E2EA-054D-A8C5-7F20F3EA3177}"/>
              </a:ext>
            </a:extLst>
          </p:cNvPr>
          <p:cNvSpPr>
            <a:spLocks noGrp="1"/>
          </p:cNvSpPr>
          <p:nvPr>
            <p:ph type="title"/>
          </p:nvPr>
        </p:nvSpPr>
        <p:spPr/>
        <p:txBody>
          <a:bodyPr/>
          <a:lstStyle/>
          <a:p>
            <a:r>
              <a:rPr lang="en-US" dirty="0"/>
              <a:t>How Bugs help</a:t>
            </a:r>
          </a:p>
        </p:txBody>
      </p:sp>
      <p:pic>
        <p:nvPicPr>
          <p:cNvPr id="5" name="Content Placeholder 4">
            <a:extLst>
              <a:ext uri="{FF2B5EF4-FFF2-40B4-BE49-F238E27FC236}">
                <a16:creationId xmlns:a16="http://schemas.microsoft.com/office/drawing/2014/main" id="{D70ED804-EF90-B641-BAE4-B985155EAC4C}"/>
              </a:ext>
            </a:extLst>
          </p:cNvPr>
          <p:cNvPicPr>
            <a:picLocks noGrp="1" noChangeAspect="1"/>
          </p:cNvPicPr>
          <p:nvPr>
            <p:ph idx="1"/>
          </p:nvPr>
        </p:nvPicPr>
        <p:blipFill rotWithShape="1">
          <a:blip r:embed="rId2"/>
          <a:srcRect r="14985"/>
          <a:stretch/>
        </p:blipFill>
        <p:spPr>
          <a:xfrm>
            <a:off x="12130088" y="4441848"/>
            <a:ext cx="12253912" cy="4832304"/>
          </a:xfrm>
          <a:prstGeom prst="rect">
            <a:avLst/>
          </a:prstGeom>
        </p:spPr>
      </p:pic>
      <p:sp>
        <p:nvSpPr>
          <p:cNvPr id="4" name="Text Placeholder 3">
            <a:extLst>
              <a:ext uri="{FF2B5EF4-FFF2-40B4-BE49-F238E27FC236}">
                <a16:creationId xmlns:a16="http://schemas.microsoft.com/office/drawing/2014/main" id="{6B7A8AC9-43AF-4C40-AF01-5DEA5632CC35}"/>
              </a:ext>
            </a:extLst>
          </p:cNvPr>
          <p:cNvSpPr>
            <a:spLocks noGrp="1"/>
          </p:cNvSpPr>
          <p:nvPr>
            <p:ph type="body" sz="quarter" idx="10"/>
          </p:nvPr>
        </p:nvSpPr>
        <p:spPr/>
        <p:txBody>
          <a:bodyPr/>
          <a:lstStyle/>
          <a:p>
            <a:r>
              <a:rPr lang="en-US" dirty="0"/>
              <a:t>A bug gives you a specific goal while digging through unfamiliar code. It also gives you documentation of reproduceable incorrect behavior, and expectation of what it should do if corrected.</a:t>
            </a:r>
          </a:p>
          <a:p>
            <a:pPr marL="457200" indent="-457200">
              <a:buFont typeface="Arial" panose="020B0604020202020204" pitchFamily="34" charset="0"/>
              <a:buChar char="•"/>
            </a:pPr>
            <a:r>
              <a:rPr lang="en-US" dirty="0"/>
              <a:t>Make sure you understand what the code is currently doing and what it should be doing.</a:t>
            </a:r>
          </a:p>
          <a:p>
            <a:pPr marL="457200" indent="-457200">
              <a:buFont typeface="Arial" panose="020B0604020202020204" pitchFamily="34" charset="0"/>
              <a:buChar char="•"/>
            </a:pPr>
            <a:r>
              <a:rPr lang="en-US" dirty="0"/>
              <a:t>Trace through current code and behavior until you understand what is going wrong.</a:t>
            </a:r>
          </a:p>
          <a:p>
            <a:pPr marL="457200" indent="-457200">
              <a:buFont typeface="Arial" panose="020B0604020202020204" pitchFamily="34" charset="0"/>
              <a:buChar char="•"/>
            </a:pPr>
            <a:r>
              <a:rPr lang="en-US" dirty="0"/>
              <a:t>Figure out the </a:t>
            </a:r>
            <a:r>
              <a:rPr lang="en-US" i="1" dirty="0"/>
              <a:t>right</a:t>
            </a:r>
            <a:r>
              <a:rPr lang="en-US" dirty="0"/>
              <a:t> way to fix the problem, not just the easiest band-aid.</a:t>
            </a:r>
          </a:p>
          <a:p>
            <a:pPr marL="457200" indent="-457200">
              <a:buFont typeface="Arial" panose="020B0604020202020204" pitchFamily="34" charset="0"/>
              <a:buChar char="•"/>
            </a:pPr>
            <a:r>
              <a:rPr lang="en-US" dirty="0"/>
              <a:t>Fix the bug, and test to look for any new problems introduced by your fix.</a:t>
            </a:r>
          </a:p>
        </p:txBody>
      </p:sp>
    </p:spTree>
    <p:extLst>
      <p:ext uri="{BB962C8B-B14F-4D97-AF65-F5344CB8AC3E}">
        <p14:creationId xmlns:p14="http://schemas.microsoft.com/office/powerpoint/2010/main" val="312331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B339CB-64AF-734E-BCBF-EECD42491E40}"/>
              </a:ext>
            </a:extLst>
          </p:cNvPr>
          <p:cNvSpPr>
            <a:spLocks noGrp="1"/>
          </p:cNvSpPr>
          <p:nvPr>
            <p:ph type="body" sz="quarter" idx="10"/>
          </p:nvPr>
        </p:nvSpPr>
        <p:spPr/>
        <p:txBody>
          <a:bodyPr>
            <a:normAutofit/>
          </a:bodyPr>
          <a:lstStyle/>
          <a:p>
            <a:r>
              <a:rPr lang="en-US" dirty="0"/>
              <a:t>Finding Bugs</a:t>
            </a:r>
          </a:p>
          <a:p>
            <a:endParaRPr lang="en-US" dirty="0"/>
          </a:p>
        </p:txBody>
      </p:sp>
      <p:sp>
        <p:nvSpPr>
          <p:cNvPr id="6" name="Text Placeholder 5">
            <a:extLst>
              <a:ext uri="{FF2B5EF4-FFF2-40B4-BE49-F238E27FC236}">
                <a16:creationId xmlns:a16="http://schemas.microsoft.com/office/drawing/2014/main" id="{67F95214-443B-8442-8E58-7E31BA2762F2}"/>
              </a:ext>
            </a:extLst>
          </p:cNvPr>
          <p:cNvSpPr>
            <a:spLocks noGrp="1"/>
          </p:cNvSpPr>
          <p:nvPr>
            <p:ph type="body" sz="quarter" idx="12"/>
          </p:nvPr>
        </p:nvSpPr>
        <p:spPr/>
        <p:txBody>
          <a:bodyPr/>
          <a:lstStyle/>
          <a:p>
            <a:r>
              <a:rPr lang="en-US" dirty="0"/>
              <a:t>Check the bug list at </a:t>
            </a:r>
            <a:r>
              <a:rPr lang="en-US" dirty="0" err="1"/>
              <a:t>issues.unrealengine.com</a:t>
            </a:r>
            <a:endParaRPr lang="en-US" dirty="0"/>
          </a:p>
          <a:p>
            <a:r>
              <a:rPr lang="en-US" dirty="0"/>
              <a:t>Filter to see only open bugs</a:t>
            </a:r>
          </a:p>
          <a:p>
            <a:r>
              <a:rPr lang="en-US" dirty="0"/>
              <a:t>Filter by component or search to narrow to bugs related to the subsystem you care about.</a:t>
            </a:r>
          </a:p>
        </p:txBody>
      </p:sp>
      <p:pic>
        <p:nvPicPr>
          <p:cNvPr id="5" name="Content Placeholder 4">
            <a:extLst>
              <a:ext uri="{FF2B5EF4-FFF2-40B4-BE49-F238E27FC236}">
                <a16:creationId xmlns:a16="http://schemas.microsoft.com/office/drawing/2014/main" id="{2E288D79-0022-1645-80D1-2F4CA44AED2E}"/>
              </a:ext>
            </a:extLst>
          </p:cNvPr>
          <p:cNvPicPr>
            <a:picLocks noGrp="1" noChangeAspect="1"/>
          </p:cNvPicPr>
          <p:nvPr>
            <p:ph idx="4294967295"/>
          </p:nvPr>
        </p:nvPicPr>
        <p:blipFill>
          <a:blip r:embed="rId2"/>
          <a:stretch>
            <a:fillRect/>
          </a:stretch>
        </p:blipFill>
        <p:spPr>
          <a:xfrm>
            <a:off x="10638263" y="2063075"/>
            <a:ext cx="13745737" cy="8650964"/>
          </a:xfrm>
          <a:prstGeom prst="rect">
            <a:avLst/>
          </a:prstGeom>
        </p:spPr>
      </p:pic>
    </p:spTree>
    <p:extLst>
      <p:ext uri="{BB962C8B-B14F-4D97-AF65-F5344CB8AC3E}">
        <p14:creationId xmlns:p14="http://schemas.microsoft.com/office/powerpoint/2010/main" val="121537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38A9-9678-1248-8109-BE71437F1037}"/>
              </a:ext>
            </a:extLst>
          </p:cNvPr>
          <p:cNvSpPr>
            <a:spLocks noGrp="1"/>
          </p:cNvSpPr>
          <p:nvPr>
            <p:ph type="title"/>
          </p:nvPr>
        </p:nvSpPr>
        <p:spPr/>
        <p:txBody>
          <a:bodyPr/>
          <a:lstStyle/>
          <a:p>
            <a:r>
              <a:rPr lang="en-US" dirty="0"/>
              <a:t>Choosing a Bug</a:t>
            </a:r>
          </a:p>
        </p:txBody>
      </p:sp>
      <p:sp>
        <p:nvSpPr>
          <p:cNvPr id="4" name="Text Placeholder 3">
            <a:extLst>
              <a:ext uri="{FF2B5EF4-FFF2-40B4-BE49-F238E27FC236}">
                <a16:creationId xmlns:a16="http://schemas.microsoft.com/office/drawing/2014/main" id="{6032A486-7FB1-294F-9F39-5A1165EB3314}"/>
              </a:ext>
            </a:extLst>
          </p:cNvPr>
          <p:cNvSpPr>
            <a:spLocks noGrp="1"/>
          </p:cNvSpPr>
          <p:nvPr>
            <p:ph type="body" sz="quarter" idx="10"/>
          </p:nvPr>
        </p:nvSpPr>
        <p:spPr/>
        <p:txBody>
          <a:bodyPr/>
          <a:lstStyle/>
          <a:p>
            <a:r>
              <a:rPr lang="en-US" dirty="0"/>
              <a:t>To use a bug to learn about a part of a large codebase, you want a few properties:</a:t>
            </a:r>
          </a:p>
          <a:p>
            <a:pPr marL="457200" indent="-457200">
              <a:buFont typeface="Arial" panose="020B0604020202020204" pitchFamily="34" charset="0"/>
              <a:buChar char="•"/>
            </a:pPr>
            <a:r>
              <a:rPr lang="en-US" dirty="0"/>
              <a:t>Fits the area you want to learn</a:t>
            </a:r>
          </a:p>
          <a:p>
            <a:pPr marL="457200" indent="-457200">
              <a:buFont typeface="Arial" panose="020B0604020202020204" pitchFamily="34" charset="0"/>
              <a:buChar char="•"/>
            </a:pPr>
            <a:r>
              <a:rPr lang="en-US" dirty="0"/>
              <a:t>Localized behavioral problem to be fixed, not a major new feature.</a:t>
            </a:r>
          </a:p>
          <a:p>
            <a:pPr marL="457200" indent="-457200">
              <a:buFont typeface="Arial" panose="020B0604020202020204" pitchFamily="34" charset="0"/>
              <a:buChar char="•"/>
            </a:pPr>
            <a:r>
              <a:rPr lang="en-US" dirty="0"/>
              <a:t>Small in scope. Your primary goal is to use the bug to learn.</a:t>
            </a:r>
          </a:p>
        </p:txBody>
      </p:sp>
      <p:pic>
        <p:nvPicPr>
          <p:cNvPr id="14" name="Content Placeholder 13">
            <a:extLst>
              <a:ext uri="{FF2B5EF4-FFF2-40B4-BE49-F238E27FC236}">
                <a16:creationId xmlns:a16="http://schemas.microsoft.com/office/drawing/2014/main" id="{A80F7F23-7FCE-9344-8974-DC5FCF729D46}"/>
              </a:ext>
            </a:extLst>
          </p:cNvPr>
          <p:cNvPicPr>
            <a:picLocks noGrp="1" noChangeAspect="1"/>
          </p:cNvPicPr>
          <p:nvPr>
            <p:ph idx="1"/>
          </p:nvPr>
        </p:nvPicPr>
        <p:blipFill>
          <a:blip r:embed="rId2"/>
          <a:stretch>
            <a:fillRect/>
          </a:stretch>
        </p:blipFill>
        <p:spPr>
          <a:xfrm>
            <a:off x="12624594" y="1403350"/>
            <a:ext cx="11264900" cy="10909300"/>
          </a:xfrm>
          <a:prstGeom prst="rect">
            <a:avLst/>
          </a:prstGeom>
        </p:spPr>
      </p:pic>
    </p:spTree>
    <p:extLst>
      <p:ext uri="{BB962C8B-B14F-4D97-AF65-F5344CB8AC3E}">
        <p14:creationId xmlns:p14="http://schemas.microsoft.com/office/powerpoint/2010/main" val="231056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F365B-BF14-F947-ADE4-B9857CB24FFD}"/>
              </a:ext>
            </a:extLst>
          </p:cNvPr>
          <p:cNvSpPr>
            <a:spLocks noGrp="1"/>
          </p:cNvSpPr>
          <p:nvPr>
            <p:ph type="body" sz="quarter" idx="10"/>
          </p:nvPr>
        </p:nvSpPr>
        <p:spPr/>
        <p:txBody>
          <a:bodyPr/>
          <a:lstStyle/>
          <a:p>
            <a:r>
              <a:rPr lang="en-US" dirty="0"/>
              <a:t>Giving Back</a:t>
            </a:r>
          </a:p>
        </p:txBody>
      </p:sp>
      <p:sp>
        <p:nvSpPr>
          <p:cNvPr id="3" name="Text Placeholder 2">
            <a:extLst>
              <a:ext uri="{FF2B5EF4-FFF2-40B4-BE49-F238E27FC236}">
                <a16:creationId xmlns:a16="http://schemas.microsoft.com/office/drawing/2014/main" id="{9C6B6F83-E775-884A-967B-C246969B4C2F}"/>
              </a:ext>
            </a:extLst>
          </p:cNvPr>
          <p:cNvSpPr>
            <a:spLocks noGrp="1"/>
          </p:cNvSpPr>
          <p:nvPr>
            <p:ph type="body" sz="quarter" idx="12"/>
          </p:nvPr>
        </p:nvSpPr>
        <p:spPr/>
        <p:txBody>
          <a:bodyPr/>
          <a:lstStyle/>
          <a:p>
            <a:r>
              <a:rPr lang="en-US" dirty="0"/>
              <a:t>Once you’ve fixed a bug, submit it back as a pull request on </a:t>
            </a:r>
            <a:r>
              <a:rPr lang="en-US" dirty="0" err="1"/>
              <a:t>github</a:t>
            </a:r>
            <a:r>
              <a:rPr lang="en-US" dirty="0"/>
              <a:t>.</a:t>
            </a:r>
          </a:p>
          <a:p>
            <a:r>
              <a:rPr lang="en-US" dirty="0"/>
              <a:t>Be sure your changes follow Epic’s coding guidelines.</a:t>
            </a:r>
          </a:p>
          <a:p>
            <a:r>
              <a:rPr lang="en-US" dirty="0"/>
              <a:t>Be sure to reference the bug number (looks like UE-12345).</a:t>
            </a:r>
          </a:p>
        </p:txBody>
      </p:sp>
      <p:pic>
        <p:nvPicPr>
          <p:cNvPr id="4" name="Picture 3">
            <a:extLst>
              <a:ext uri="{FF2B5EF4-FFF2-40B4-BE49-F238E27FC236}">
                <a16:creationId xmlns:a16="http://schemas.microsoft.com/office/drawing/2014/main" id="{298B1C2C-B327-A44C-99C8-2F3EB799CEAE}"/>
              </a:ext>
            </a:extLst>
          </p:cNvPr>
          <p:cNvPicPr>
            <a:picLocks noChangeAspect="1"/>
          </p:cNvPicPr>
          <p:nvPr/>
        </p:nvPicPr>
        <p:blipFill>
          <a:blip r:embed="rId2"/>
          <a:stretch>
            <a:fillRect/>
          </a:stretch>
        </p:blipFill>
        <p:spPr>
          <a:xfrm>
            <a:off x="11063248" y="1405363"/>
            <a:ext cx="12894300" cy="7091865"/>
          </a:xfrm>
          <a:prstGeom prst="rect">
            <a:avLst/>
          </a:prstGeom>
        </p:spPr>
      </p:pic>
    </p:spTree>
    <p:extLst>
      <p:ext uri="{BB962C8B-B14F-4D97-AF65-F5344CB8AC3E}">
        <p14:creationId xmlns:p14="http://schemas.microsoft.com/office/powerpoint/2010/main" val="253581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326B-0A1D-A040-9DFB-EAF2AEA6565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063B58A-C559-B241-9183-626653F96071}"/>
              </a:ext>
            </a:extLst>
          </p:cNvPr>
          <p:cNvSpPr>
            <a:spLocks noGrp="1"/>
          </p:cNvSpPr>
          <p:nvPr>
            <p:ph type="body" sz="quarter" idx="10"/>
          </p:nvPr>
        </p:nvSpPr>
        <p:spPr/>
        <p:txBody>
          <a:bodyPr/>
          <a:lstStyle/>
          <a:p>
            <a:r>
              <a:rPr lang="en-US" dirty="0"/>
              <a:t>The goal of this lecture is to</a:t>
            </a:r>
          </a:p>
          <a:p>
            <a:pPr marL="1203325" lvl="1" indent="-457200"/>
            <a:r>
              <a:rPr lang="en-US" dirty="0"/>
              <a:t>Learn strategies to build to complex engine changes</a:t>
            </a:r>
          </a:p>
        </p:txBody>
      </p:sp>
      <p:sp>
        <p:nvSpPr>
          <p:cNvPr id="4" name="Text Placeholder 3">
            <a:extLst>
              <a:ext uri="{FF2B5EF4-FFF2-40B4-BE49-F238E27FC236}">
                <a16:creationId xmlns:a16="http://schemas.microsoft.com/office/drawing/2014/main" id="{289BFD3A-801B-464E-BD04-79337E616B1F}"/>
              </a:ext>
            </a:extLst>
          </p:cNvPr>
          <p:cNvSpPr>
            <a:spLocks noGrp="1"/>
          </p:cNvSpPr>
          <p:nvPr>
            <p:ph type="body" sz="quarter" idx="11"/>
          </p:nvPr>
        </p:nvSpPr>
        <p:spPr/>
        <p:txBody>
          <a:bodyPr/>
          <a:lstStyle/>
          <a:p>
            <a:r>
              <a:rPr lang="en-US" dirty="0"/>
              <a:t>By the end of this lecture you will be able to</a:t>
            </a:r>
          </a:p>
          <a:p>
            <a:pPr marL="1203325" lvl="1" indent="-457200"/>
            <a:r>
              <a:rPr lang="en-US" dirty="0"/>
              <a:t>Find examples in existing engine code to serve as a basis for engine changes</a:t>
            </a:r>
          </a:p>
          <a:p>
            <a:pPr marL="1203325" lvl="1" indent="-457200"/>
            <a:r>
              <a:rPr lang="en-US" dirty="0"/>
              <a:t>Synthesize multiple sections of example code</a:t>
            </a:r>
          </a:p>
          <a:p>
            <a:pPr marL="1203325" lvl="1" indent="-457200"/>
            <a:r>
              <a:rPr lang="en-US" dirty="0"/>
              <a:t>Use bug fixing as a strategy to build deeper knowledge of an engine subsystem</a:t>
            </a:r>
          </a:p>
        </p:txBody>
      </p:sp>
    </p:spTree>
    <p:extLst>
      <p:ext uri="{BB962C8B-B14F-4D97-AF65-F5344CB8AC3E}">
        <p14:creationId xmlns:p14="http://schemas.microsoft.com/office/powerpoint/2010/main" val="333344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DC5AC-CB31-B34E-89C4-6FC34D6FFED7}"/>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B7B4B4F3-6E60-5444-A218-07A2E7E33BA2}"/>
              </a:ext>
            </a:extLst>
          </p:cNvPr>
          <p:cNvSpPr>
            <a:spLocks noGrp="1"/>
          </p:cNvSpPr>
          <p:nvPr>
            <p:ph type="title"/>
          </p:nvPr>
        </p:nvSpPr>
        <p:spPr/>
        <p:txBody>
          <a:bodyPr/>
          <a:lstStyle/>
          <a:p>
            <a:r>
              <a:rPr lang="en-US" dirty="0"/>
              <a:t>Learning By Example</a:t>
            </a:r>
          </a:p>
        </p:txBody>
      </p:sp>
    </p:spTree>
    <p:extLst>
      <p:ext uri="{BB962C8B-B14F-4D97-AF65-F5344CB8AC3E}">
        <p14:creationId xmlns:p14="http://schemas.microsoft.com/office/powerpoint/2010/main" val="80197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15BC-E3BF-BC4A-810B-37CBFEB82C36}"/>
              </a:ext>
            </a:extLst>
          </p:cNvPr>
          <p:cNvSpPr>
            <a:spLocks noGrp="1"/>
          </p:cNvSpPr>
          <p:nvPr>
            <p:ph type="title"/>
          </p:nvPr>
        </p:nvSpPr>
        <p:spPr/>
        <p:txBody>
          <a:bodyPr/>
          <a:lstStyle/>
          <a:p>
            <a:r>
              <a:rPr lang="en-US" dirty="0"/>
              <a:t>Code Examples</a:t>
            </a:r>
          </a:p>
        </p:txBody>
      </p:sp>
      <p:sp>
        <p:nvSpPr>
          <p:cNvPr id="4" name="Text Placeholder 3">
            <a:extLst>
              <a:ext uri="{FF2B5EF4-FFF2-40B4-BE49-F238E27FC236}">
                <a16:creationId xmlns:a16="http://schemas.microsoft.com/office/drawing/2014/main" id="{F760ED12-52E6-7741-A9D0-5DBC85AB8752}"/>
              </a:ext>
            </a:extLst>
          </p:cNvPr>
          <p:cNvSpPr>
            <a:spLocks noGrp="1"/>
          </p:cNvSpPr>
          <p:nvPr>
            <p:ph type="body" sz="quarter" idx="10"/>
          </p:nvPr>
        </p:nvSpPr>
        <p:spPr/>
        <p:txBody>
          <a:bodyPr/>
          <a:lstStyle/>
          <a:p>
            <a:r>
              <a:rPr lang="en-US" dirty="0"/>
              <a:t>Much of this course has used examples to learn about existing code. There are three keys to this method:</a:t>
            </a:r>
          </a:p>
          <a:p>
            <a:pPr marL="457200" indent="-457200">
              <a:buFont typeface="Arial" panose="020B0604020202020204" pitchFamily="34" charset="0"/>
              <a:buChar char="•"/>
            </a:pPr>
            <a:r>
              <a:rPr lang="en-US" dirty="0"/>
              <a:t>Find a relevant example</a:t>
            </a:r>
          </a:p>
          <a:p>
            <a:pPr marL="457200" indent="-457200">
              <a:buFont typeface="Arial" panose="020B0604020202020204" pitchFamily="34" charset="0"/>
              <a:buChar char="•"/>
            </a:pPr>
            <a:r>
              <a:rPr lang="en-US" dirty="0"/>
              <a:t>Build an understanding</a:t>
            </a:r>
          </a:p>
          <a:p>
            <a:pPr marL="457200" indent="-457200">
              <a:buFont typeface="Arial" panose="020B0604020202020204" pitchFamily="34" charset="0"/>
              <a:buChar char="•"/>
            </a:pPr>
            <a:r>
              <a:rPr lang="en-US" dirty="0"/>
              <a:t>Replicate the relevant parts (or replicate everything then trim away the irrelevant parts)</a:t>
            </a:r>
          </a:p>
        </p:txBody>
      </p:sp>
      <p:pic>
        <p:nvPicPr>
          <p:cNvPr id="5" name="Content Placeholder 4">
            <a:extLst>
              <a:ext uri="{FF2B5EF4-FFF2-40B4-BE49-F238E27FC236}">
                <a16:creationId xmlns:a16="http://schemas.microsoft.com/office/drawing/2014/main" id="{9E00E84F-DE37-454E-9CAB-A5448DE087BB}"/>
              </a:ext>
            </a:extLst>
          </p:cNvPr>
          <p:cNvPicPr>
            <a:picLocks noChangeAspect="1"/>
          </p:cNvPicPr>
          <p:nvPr/>
        </p:nvPicPr>
        <p:blipFill>
          <a:blip r:embed="rId2"/>
          <a:stretch>
            <a:fillRect/>
          </a:stretch>
        </p:blipFill>
        <p:spPr>
          <a:xfrm>
            <a:off x="19469717" y="443329"/>
            <a:ext cx="2567733" cy="1639181"/>
          </a:xfrm>
          <a:prstGeom prst="rect">
            <a:avLst/>
          </a:prstGeom>
        </p:spPr>
      </p:pic>
      <p:pic>
        <p:nvPicPr>
          <p:cNvPr id="6" name="Picture 5">
            <a:extLst>
              <a:ext uri="{FF2B5EF4-FFF2-40B4-BE49-F238E27FC236}">
                <a16:creationId xmlns:a16="http://schemas.microsoft.com/office/drawing/2014/main" id="{53FA9E10-06BC-3944-84D1-E1E4BD61FF98}"/>
              </a:ext>
            </a:extLst>
          </p:cNvPr>
          <p:cNvPicPr>
            <a:picLocks noChangeAspect="1"/>
          </p:cNvPicPr>
          <p:nvPr/>
        </p:nvPicPr>
        <p:blipFill>
          <a:blip r:embed="rId3"/>
          <a:stretch>
            <a:fillRect/>
          </a:stretch>
        </p:blipFill>
        <p:spPr>
          <a:xfrm>
            <a:off x="13904111" y="12277223"/>
            <a:ext cx="9305994" cy="1210901"/>
          </a:xfrm>
          <a:prstGeom prst="rect">
            <a:avLst/>
          </a:prstGeom>
        </p:spPr>
      </p:pic>
      <p:sp>
        <p:nvSpPr>
          <p:cNvPr id="7" name="TextBox 6">
            <a:extLst>
              <a:ext uri="{FF2B5EF4-FFF2-40B4-BE49-F238E27FC236}">
                <a16:creationId xmlns:a16="http://schemas.microsoft.com/office/drawing/2014/main" id="{1CC1D199-1158-B345-952A-08A528D15818}"/>
              </a:ext>
            </a:extLst>
          </p:cNvPr>
          <p:cNvSpPr txBox="1"/>
          <p:nvPr/>
        </p:nvSpPr>
        <p:spPr>
          <a:xfrm>
            <a:off x="13904111" y="11747989"/>
            <a:ext cx="5270733" cy="584775"/>
          </a:xfrm>
          <a:prstGeom prst="rect">
            <a:avLst/>
          </a:prstGeom>
          <a:noFill/>
        </p:spPr>
        <p:txBody>
          <a:bodyPr wrap="square" rtlCol="0">
            <a:spAutoFit/>
          </a:bodyPr>
          <a:lstStyle/>
          <a:p>
            <a:pPr algn="l"/>
            <a:r>
              <a:rPr lang="en-US" sz="3200" dirty="0"/>
              <a:t>HLSLMaterialTranslator.cpp</a:t>
            </a:r>
          </a:p>
        </p:txBody>
      </p:sp>
      <p:pic>
        <p:nvPicPr>
          <p:cNvPr id="8" name="Picture 7">
            <a:extLst>
              <a:ext uri="{FF2B5EF4-FFF2-40B4-BE49-F238E27FC236}">
                <a16:creationId xmlns:a16="http://schemas.microsoft.com/office/drawing/2014/main" id="{CE2D8D40-8E8B-5B4A-9F38-D439DBB8B5CA}"/>
              </a:ext>
            </a:extLst>
          </p:cNvPr>
          <p:cNvPicPr>
            <a:picLocks noChangeAspect="1"/>
          </p:cNvPicPr>
          <p:nvPr/>
        </p:nvPicPr>
        <p:blipFill>
          <a:blip r:embed="rId4"/>
          <a:stretch>
            <a:fillRect/>
          </a:stretch>
        </p:blipFill>
        <p:spPr>
          <a:xfrm>
            <a:off x="13904111" y="4056211"/>
            <a:ext cx="9614131" cy="7566497"/>
          </a:xfrm>
          <a:prstGeom prst="rect">
            <a:avLst/>
          </a:prstGeom>
        </p:spPr>
      </p:pic>
      <p:sp>
        <p:nvSpPr>
          <p:cNvPr id="9" name="TextBox 8">
            <a:extLst>
              <a:ext uri="{FF2B5EF4-FFF2-40B4-BE49-F238E27FC236}">
                <a16:creationId xmlns:a16="http://schemas.microsoft.com/office/drawing/2014/main" id="{065EB844-E020-CC4B-BCDA-98209A3725B8}"/>
              </a:ext>
            </a:extLst>
          </p:cNvPr>
          <p:cNvSpPr txBox="1"/>
          <p:nvPr/>
        </p:nvSpPr>
        <p:spPr>
          <a:xfrm>
            <a:off x="13868014" y="3535638"/>
            <a:ext cx="7138250" cy="584775"/>
          </a:xfrm>
          <a:prstGeom prst="rect">
            <a:avLst/>
          </a:prstGeom>
          <a:noFill/>
        </p:spPr>
        <p:txBody>
          <a:bodyPr wrap="square" rtlCol="0">
            <a:spAutoFit/>
          </a:bodyPr>
          <a:lstStyle/>
          <a:p>
            <a:pPr algn="l"/>
            <a:r>
              <a:rPr lang="en-US" sz="3200" dirty="0"/>
              <a:t>MaterialExpressions.cpp</a:t>
            </a:r>
          </a:p>
        </p:txBody>
      </p:sp>
      <p:pic>
        <p:nvPicPr>
          <p:cNvPr id="10" name="Picture 9">
            <a:extLst>
              <a:ext uri="{FF2B5EF4-FFF2-40B4-BE49-F238E27FC236}">
                <a16:creationId xmlns:a16="http://schemas.microsoft.com/office/drawing/2014/main" id="{791F00E7-0AC2-B145-8774-91C9773B71B1}"/>
              </a:ext>
            </a:extLst>
          </p:cNvPr>
          <p:cNvPicPr>
            <a:picLocks noChangeAspect="1"/>
          </p:cNvPicPr>
          <p:nvPr/>
        </p:nvPicPr>
        <p:blipFill>
          <a:blip r:embed="rId5"/>
          <a:stretch>
            <a:fillRect/>
          </a:stretch>
        </p:blipFill>
        <p:spPr>
          <a:xfrm>
            <a:off x="15104238" y="351528"/>
            <a:ext cx="3784439" cy="3175449"/>
          </a:xfrm>
          <a:prstGeom prst="rect">
            <a:avLst/>
          </a:prstGeom>
        </p:spPr>
      </p:pic>
      <p:sp>
        <p:nvSpPr>
          <p:cNvPr id="11" name="Rectangle: Rounded Corners 15">
            <a:extLst>
              <a:ext uri="{FF2B5EF4-FFF2-40B4-BE49-F238E27FC236}">
                <a16:creationId xmlns:a16="http://schemas.microsoft.com/office/drawing/2014/main" id="{72D64337-058A-9040-ACCA-B1653F6A8EC8}"/>
              </a:ext>
            </a:extLst>
          </p:cNvPr>
          <p:cNvSpPr/>
          <p:nvPr/>
        </p:nvSpPr>
        <p:spPr>
          <a:xfrm>
            <a:off x="15328232" y="1624263"/>
            <a:ext cx="2598821" cy="4582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6">
            <a:extLst>
              <a:ext uri="{FF2B5EF4-FFF2-40B4-BE49-F238E27FC236}">
                <a16:creationId xmlns:a16="http://schemas.microsoft.com/office/drawing/2014/main" id="{3A965EBF-83EA-9D4A-BAA3-B889470050BC}"/>
              </a:ext>
            </a:extLst>
          </p:cNvPr>
          <p:cNvSpPr/>
          <p:nvPr/>
        </p:nvSpPr>
        <p:spPr>
          <a:xfrm>
            <a:off x="18951023" y="4014346"/>
            <a:ext cx="1600200" cy="3439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5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2A5A-F63F-BC40-ACC3-8A5CF381CC3E}"/>
              </a:ext>
            </a:extLst>
          </p:cNvPr>
          <p:cNvSpPr>
            <a:spLocks noGrp="1"/>
          </p:cNvSpPr>
          <p:nvPr>
            <p:ph type="title"/>
          </p:nvPr>
        </p:nvSpPr>
        <p:spPr/>
        <p:txBody>
          <a:bodyPr/>
          <a:lstStyle/>
          <a:p>
            <a:r>
              <a:rPr lang="en-US" dirty="0"/>
              <a:t>Finding Examples</a:t>
            </a:r>
          </a:p>
        </p:txBody>
      </p:sp>
      <p:sp>
        <p:nvSpPr>
          <p:cNvPr id="5" name="Text Placeholder 4">
            <a:extLst>
              <a:ext uri="{FF2B5EF4-FFF2-40B4-BE49-F238E27FC236}">
                <a16:creationId xmlns:a16="http://schemas.microsoft.com/office/drawing/2014/main" id="{61EF2266-8009-7046-B0C8-0E31F6F8DF3A}"/>
              </a:ext>
            </a:extLst>
          </p:cNvPr>
          <p:cNvSpPr>
            <a:spLocks noGrp="1"/>
          </p:cNvSpPr>
          <p:nvPr>
            <p:ph type="body" sz="quarter" idx="10"/>
          </p:nvPr>
        </p:nvSpPr>
        <p:spPr/>
        <p:txBody>
          <a:bodyPr/>
          <a:lstStyle/>
          <a:p>
            <a:r>
              <a:rPr lang="en-US" dirty="0"/>
              <a:t>The key first step is to find relevant example code</a:t>
            </a:r>
          </a:p>
          <a:p>
            <a:pPr marL="457200" indent="-457200">
              <a:buFont typeface="Arial" panose="020B0604020202020204" pitchFamily="34" charset="0"/>
              <a:buChar char="•"/>
            </a:pPr>
            <a:r>
              <a:rPr lang="en-US" dirty="0"/>
              <a:t>Search for strings from the Editor user interface or Log</a:t>
            </a:r>
          </a:p>
          <a:p>
            <a:pPr marL="457200" indent="-457200">
              <a:buFont typeface="Arial" panose="020B0604020202020204" pitchFamily="34" charset="0"/>
              <a:buChar char="•"/>
            </a:pPr>
            <a:r>
              <a:rPr lang="en-US" dirty="0"/>
              <a:t>Search in the code for relevant keywords</a:t>
            </a:r>
          </a:p>
          <a:p>
            <a:r>
              <a:rPr lang="en-US" dirty="0"/>
              <a:t>You are looking for something that is unique enough to have only a few hits in a search, so you can check through them.</a:t>
            </a:r>
          </a:p>
          <a:p>
            <a:r>
              <a:rPr lang="en-US" dirty="0"/>
              <a:t>If there are too many, try something else.</a:t>
            </a:r>
          </a:p>
        </p:txBody>
      </p:sp>
      <p:pic>
        <p:nvPicPr>
          <p:cNvPr id="6" name="Content Placeholder 7">
            <a:extLst>
              <a:ext uri="{FF2B5EF4-FFF2-40B4-BE49-F238E27FC236}">
                <a16:creationId xmlns:a16="http://schemas.microsoft.com/office/drawing/2014/main" id="{B8FF7AFB-BC12-BE4F-A3AF-9E685D1C85AE}"/>
              </a:ext>
            </a:extLst>
          </p:cNvPr>
          <p:cNvPicPr>
            <a:picLocks noGrp="1" noChangeAspect="1"/>
          </p:cNvPicPr>
          <p:nvPr>
            <p:ph idx="1"/>
          </p:nvPr>
        </p:nvPicPr>
        <p:blipFill rotWithShape="1">
          <a:blip r:embed="rId2"/>
          <a:srcRect l="14563" r="29884"/>
          <a:stretch/>
        </p:blipFill>
        <p:spPr>
          <a:xfrm>
            <a:off x="12161326" y="0"/>
            <a:ext cx="12191436" cy="13716000"/>
          </a:xfrm>
          <a:prstGeom prst="rect">
            <a:avLst/>
          </a:prstGeom>
        </p:spPr>
      </p:pic>
    </p:spTree>
    <p:extLst>
      <p:ext uri="{BB962C8B-B14F-4D97-AF65-F5344CB8AC3E}">
        <p14:creationId xmlns:p14="http://schemas.microsoft.com/office/powerpoint/2010/main" val="406895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A8D19A4-48D5-4E43-823C-2D5D628BEB76}"/>
              </a:ext>
            </a:extLst>
          </p:cNvPr>
          <p:cNvSpPr/>
          <p:nvPr/>
        </p:nvSpPr>
        <p:spPr>
          <a:xfrm>
            <a:off x="16611622" y="7156247"/>
            <a:ext cx="7679994" cy="42118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1839764-2C09-A145-A92F-2CE4BA200DBC}"/>
              </a:ext>
            </a:extLst>
          </p:cNvPr>
          <p:cNvSpPr/>
          <p:nvPr/>
        </p:nvSpPr>
        <p:spPr>
          <a:xfrm>
            <a:off x="16611623" y="6865876"/>
            <a:ext cx="7679993" cy="3345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FE4B83E-1079-7C45-BDB9-F7C59C9D1295}"/>
              </a:ext>
            </a:extLst>
          </p:cNvPr>
          <p:cNvSpPr/>
          <p:nvPr/>
        </p:nvSpPr>
        <p:spPr>
          <a:xfrm>
            <a:off x="16611606" y="13270457"/>
            <a:ext cx="7680011" cy="4149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F6536B6-5E79-764F-B6A8-5BC0074AEDCE}"/>
              </a:ext>
            </a:extLst>
          </p:cNvPr>
          <p:cNvSpPr/>
          <p:nvPr/>
        </p:nvSpPr>
        <p:spPr>
          <a:xfrm>
            <a:off x="16611607" y="12713714"/>
            <a:ext cx="7680011" cy="5769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98FA62F-4ECC-E34B-8D85-7EF962DD8D83}"/>
              </a:ext>
            </a:extLst>
          </p:cNvPr>
          <p:cNvSpPr/>
          <p:nvPr/>
        </p:nvSpPr>
        <p:spPr>
          <a:xfrm>
            <a:off x="16611617" y="12377854"/>
            <a:ext cx="7680011" cy="3111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911D0E-CD02-1641-982F-6E43DC8A2E55}"/>
              </a:ext>
            </a:extLst>
          </p:cNvPr>
          <p:cNvSpPr/>
          <p:nvPr/>
        </p:nvSpPr>
        <p:spPr>
          <a:xfrm>
            <a:off x="16611622" y="11404863"/>
            <a:ext cx="7680011" cy="97299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8A166B-BE7D-424F-9645-8A931EC2A836}"/>
              </a:ext>
            </a:extLst>
          </p:cNvPr>
          <p:cNvSpPr/>
          <p:nvPr/>
        </p:nvSpPr>
        <p:spPr>
          <a:xfrm>
            <a:off x="16611640" y="6222380"/>
            <a:ext cx="7679994" cy="6484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F9432E-295F-7849-8E44-0F87EF2A8C76}"/>
              </a:ext>
            </a:extLst>
          </p:cNvPr>
          <p:cNvSpPr/>
          <p:nvPr/>
        </p:nvSpPr>
        <p:spPr>
          <a:xfrm>
            <a:off x="16611643" y="689672"/>
            <a:ext cx="7679994" cy="64847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52353AE-B245-D440-A290-56C3FCB18BFD}"/>
              </a:ext>
            </a:extLst>
          </p:cNvPr>
          <p:cNvSpPr/>
          <p:nvPr/>
        </p:nvSpPr>
        <p:spPr>
          <a:xfrm>
            <a:off x="16611642" y="5887843"/>
            <a:ext cx="7679994" cy="3395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66AC05-DE06-5545-B8C3-94579093A28A}"/>
              </a:ext>
            </a:extLst>
          </p:cNvPr>
          <p:cNvSpPr/>
          <p:nvPr/>
        </p:nvSpPr>
        <p:spPr>
          <a:xfrm>
            <a:off x="16612147" y="1338146"/>
            <a:ext cx="7679491" cy="4549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20BFA-513E-854D-A04B-DB4FE1F73EFD}"/>
              </a:ext>
            </a:extLst>
          </p:cNvPr>
          <p:cNvSpPr>
            <a:spLocks noGrp="1"/>
          </p:cNvSpPr>
          <p:nvPr>
            <p:ph type="title"/>
          </p:nvPr>
        </p:nvSpPr>
        <p:spPr/>
        <p:txBody>
          <a:bodyPr/>
          <a:lstStyle/>
          <a:p>
            <a:r>
              <a:rPr lang="en-US" dirty="0"/>
              <a:t>Refining The Example</a:t>
            </a:r>
          </a:p>
        </p:txBody>
      </p:sp>
      <p:pic>
        <p:nvPicPr>
          <p:cNvPr id="5" name="Content Placeholder 4">
            <a:extLst>
              <a:ext uri="{FF2B5EF4-FFF2-40B4-BE49-F238E27FC236}">
                <a16:creationId xmlns:a16="http://schemas.microsoft.com/office/drawing/2014/main" id="{8221EECB-1E08-024C-AB19-15529ACA33B4}"/>
              </a:ext>
            </a:extLst>
          </p:cNvPr>
          <p:cNvPicPr>
            <a:picLocks noGrp="1" noChangeAspect="1"/>
          </p:cNvPicPr>
          <p:nvPr>
            <p:ph idx="1"/>
          </p:nvPr>
        </p:nvPicPr>
        <p:blipFill rotWithShape="1">
          <a:blip r:embed="rId2">
            <a:clrChange>
              <a:clrFrom>
                <a:srgbClr val="FFFFFF"/>
              </a:clrFrom>
              <a:clrTo>
                <a:srgbClr val="FFFFFF">
                  <a:alpha val="0"/>
                </a:srgbClr>
              </a:clrTo>
            </a:clrChange>
          </a:blip>
          <a:srcRect/>
          <a:stretch/>
        </p:blipFill>
        <p:spPr>
          <a:xfrm>
            <a:off x="16592302" y="689672"/>
            <a:ext cx="7699336" cy="13026328"/>
          </a:xfrm>
          <a:prstGeom prst="rect">
            <a:avLst/>
          </a:prstGeom>
        </p:spPr>
      </p:pic>
      <p:sp>
        <p:nvSpPr>
          <p:cNvPr id="4" name="Text Placeholder 3">
            <a:extLst>
              <a:ext uri="{FF2B5EF4-FFF2-40B4-BE49-F238E27FC236}">
                <a16:creationId xmlns:a16="http://schemas.microsoft.com/office/drawing/2014/main" id="{7900F694-64BA-7B4B-8CD3-67BEDC1FA212}"/>
              </a:ext>
            </a:extLst>
          </p:cNvPr>
          <p:cNvSpPr>
            <a:spLocks noGrp="1"/>
          </p:cNvSpPr>
          <p:nvPr>
            <p:ph type="body" sz="quarter" idx="10"/>
          </p:nvPr>
        </p:nvSpPr>
        <p:spPr/>
        <p:txBody>
          <a:bodyPr/>
          <a:lstStyle/>
          <a:p>
            <a:r>
              <a:rPr lang="en-US" dirty="0"/>
              <a:t>Once you’ve found the directory or directories containing relevant code, check the other files there to see if another one is a better match.</a:t>
            </a:r>
          </a:p>
          <a:p>
            <a:r>
              <a:rPr lang="en-US" dirty="0"/>
              <a:t>Also, look at the file sizes: smaller files generally have less extra unnecessary code to wade through.</a:t>
            </a:r>
          </a:p>
        </p:txBody>
      </p:sp>
      <p:sp>
        <p:nvSpPr>
          <p:cNvPr id="6" name="TextBox 5">
            <a:extLst>
              <a:ext uri="{FF2B5EF4-FFF2-40B4-BE49-F238E27FC236}">
                <a16:creationId xmlns:a16="http://schemas.microsoft.com/office/drawing/2014/main" id="{C5D6600F-C176-BB4E-9965-0E579E68C207}"/>
              </a:ext>
            </a:extLst>
          </p:cNvPr>
          <p:cNvSpPr txBox="1"/>
          <p:nvPr/>
        </p:nvSpPr>
        <p:spPr>
          <a:xfrm>
            <a:off x="16602682" y="87946"/>
            <a:ext cx="1410964" cy="707886"/>
          </a:xfrm>
          <a:prstGeom prst="rect">
            <a:avLst/>
          </a:prstGeom>
          <a:noFill/>
        </p:spPr>
        <p:txBody>
          <a:bodyPr wrap="none" rtlCol="0">
            <a:spAutoFit/>
          </a:bodyPr>
          <a:lstStyle/>
          <a:p>
            <a:pPr algn="r"/>
            <a:r>
              <a:rPr lang="en-US" sz="4000" dirty="0"/>
              <a:t>Lines</a:t>
            </a:r>
          </a:p>
        </p:txBody>
      </p:sp>
      <p:sp>
        <p:nvSpPr>
          <p:cNvPr id="7" name="TextBox 6">
            <a:extLst>
              <a:ext uri="{FF2B5EF4-FFF2-40B4-BE49-F238E27FC236}">
                <a16:creationId xmlns:a16="http://schemas.microsoft.com/office/drawing/2014/main" id="{E319EEF9-04AF-CC4D-98CE-4DF4DEEC5BDF}"/>
              </a:ext>
            </a:extLst>
          </p:cNvPr>
          <p:cNvSpPr txBox="1"/>
          <p:nvPr/>
        </p:nvSpPr>
        <p:spPr>
          <a:xfrm>
            <a:off x="18013646" y="87946"/>
            <a:ext cx="1010212" cy="707886"/>
          </a:xfrm>
          <a:prstGeom prst="rect">
            <a:avLst/>
          </a:prstGeom>
          <a:noFill/>
        </p:spPr>
        <p:txBody>
          <a:bodyPr wrap="none" rtlCol="0">
            <a:spAutoFit/>
          </a:bodyPr>
          <a:lstStyle/>
          <a:p>
            <a:r>
              <a:rPr lang="en-US" sz="4000" dirty="0"/>
              <a:t>File</a:t>
            </a:r>
          </a:p>
        </p:txBody>
      </p:sp>
      <p:sp>
        <p:nvSpPr>
          <p:cNvPr id="8" name="TextBox 7">
            <a:extLst>
              <a:ext uri="{FF2B5EF4-FFF2-40B4-BE49-F238E27FC236}">
                <a16:creationId xmlns:a16="http://schemas.microsoft.com/office/drawing/2014/main" id="{51283B88-2990-BF4F-A881-7CC5EE4B80B3}"/>
              </a:ext>
            </a:extLst>
          </p:cNvPr>
          <p:cNvSpPr txBox="1"/>
          <p:nvPr/>
        </p:nvSpPr>
        <p:spPr>
          <a:xfrm>
            <a:off x="12352908" y="914399"/>
            <a:ext cx="3031599" cy="646331"/>
          </a:xfrm>
          <a:prstGeom prst="rect">
            <a:avLst/>
          </a:prstGeom>
          <a:solidFill>
            <a:schemeClr val="accent5">
              <a:lumMod val="20000"/>
              <a:lumOff val="80000"/>
            </a:schemeClr>
          </a:solidFill>
        </p:spPr>
        <p:txBody>
          <a:bodyPr wrap="none" rtlCol="0">
            <a:spAutoFit/>
          </a:bodyPr>
          <a:lstStyle/>
          <a:p>
            <a:pPr algn="l"/>
            <a:r>
              <a:rPr lang="en-US" sz="3600" dirty="0"/>
              <a:t>Support Code</a:t>
            </a:r>
          </a:p>
        </p:txBody>
      </p:sp>
      <p:sp>
        <p:nvSpPr>
          <p:cNvPr id="10" name="TextBox 9">
            <a:extLst>
              <a:ext uri="{FF2B5EF4-FFF2-40B4-BE49-F238E27FC236}">
                <a16:creationId xmlns:a16="http://schemas.microsoft.com/office/drawing/2014/main" id="{FCDE69B6-5ED0-A447-8BF7-5FB0512AB09F}"/>
              </a:ext>
            </a:extLst>
          </p:cNvPr>
          <p:cNvSpPr txBox="1"/>
          <p:nvPr/>
        </p:nvSpPr>
        <p:spPr>
          <a:xfrm>
            <a:off x="12352908" y="1797106"/>
            <a:ext cx="3749744" cy="646331"/>
          </a:xfrm>
          <a:prstGeom prst="rect">
            <a:avLst/>
          </a:prstGeom>
          <a:solidFill>
            <a:srgbClr val="92D050"/>
          </a:solidFill>
          <a:ln>
            <a:noFill/>
          </a:ln>
        </p:spPr>
        <p:txBody>
          <a:bodyPr wrap="none" rtlCol="0">
            <a:spAutoFit/>
          </a:bodyPr>
          <a:lstStyle/>
          <a:p>
            <a:pPr algn="l"/>
            <a:r>
              <a:rPr lang="en-US" sz="3600" dirty="0"/>
              <a:t>Simple Examples</a:t>
            </a:r>
          </a:p>
        </p:txBody>
      </p:sp>
      <p:sp>
        <p:nvSpPr>
          <p:cNvPr id="12" name="TextBox 11">
            <a:extLst>
              <a:ext uri="{FF2B5EF4-FFF2-40B4-BE49-F238E27FC236}">
                <a16:creationId xmlns:a16="http://schemas.microsoft.com/office/drawing/2014/main" id="{14F0EBC2-268D-FF43-A152-9031AC3B59C1}"/>
              </a:ext>
            </a:extLst>
          </p:cNvPr>
          <p:cNvSpPr txBox="1"/>
          <p:nvPr/>
        </p:nvSpPr>
        <p:spPr>
          <a:xfrm>
            <a:off x="12352908" y="3622977"/>
            <a:ext cx="4160113" cy="646331"/>
          </a:xfrm>
          <a:prstGeom prst="rect">
            <a:avLst/>
          </a:prstGeom>
          <a:solidFill>
            <a:schemeClr val="accent3">
              <a:lumMod val="20000"/>
              <a:lumOff val="80000"/>
            </a:schemeClr>
          </a:solidFill>
        </p:spPr>
        <p:txBody>
          <a:bodyPr wrap="none" rtlCol="0">
            <a:spAutoFit/>
          </a:bodyPr>
          <a:lstStyle/>
          <a:p>
            <a:pPr algn="l"/>
            <a:r>
              <a:rPr lang="en-US" sz="3600" dirty="0"/>
              <a:t>Complex Examples</a:t>
            </a:r>
          </a:p>
        </p:txBody>
      </p:sp>
      <p:sp>
        <p:nvSpPr>
          <p:cNvPr id="18" name="TextBox 17">
            <a:extLst>
              <a:ext uri="{FF2B5EF4-FFF2-40B4-BE49-F238E27FC236}">
                <a16:creationId xmlns:a16="http://schemas.microsoft.com/office/drawing/2014/main" id="{A16D6D60-0EDA-ED4F-BBA1-038E81BC7848}"/>
              </a:ext>
            </a:extLst>
          </p:cNvPr>
          <p:cNvSpPr txBox="1"/>
          <p:nvPr/>
        </p:nvSpPr>
        <p:spPr>
          <a:xfrm>
            <a:off x="12352908" y="2721997"/>
            <a:ext cx="3980578" cy="646331"/>
          </a:xfrm>
          <a:prstGeom prst="rect">
            <a:avLst/>
          </a:prstGeom>
          <a:solidFill>
            <a:srgbClr val="FFFF00"/>
          </a:solidFill>
        </p:spPr>
        <p:txBody>
          <a:bodyPr wrap="none" rtlCol="0">
            <a:spAutoFit/>
          </a:bodyPr>
          <a:lstStyle/>
          <a:p>
            <a:pPr algn="l"/>
            <a:r>
              <a:rPr lang="en-US" sz="3600" dirty="0"/>
              <a:t>Medium Examples</a:t>
            </a:r>
          </a:p>
        </p:txBody>
      </p:sp>
    </p:spTree>
    <p:extLst>
      <p:ext uri="{BB962C8B-B14F-4D97-AF65-F5344CB8AC3E}">
        <p14:creationId xmlns:p14="http://schemas.microsoft.com/office/powerpoint/2010/main" val="377567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AAA4-0506-204D-BFC3-24CE8B32721C}"/>
              </a:ext>
            </a:extLst>
          </p:cNvPr>
          <p:cNvSpPr>
            <a:spLocks noGrp="1"/>
          </p:cNvSpPr>
          <p:nvPr>
            <p:ph type="title"/>
          </p:nvPr>
        </p:nvSpPr>
        <p:spPr/>
        <p:txBody>
          <a:bodyPr/>
          <a:lstStyle/>
          <a:p>
            <a:r>
              <a:rPr lang="en-US" dirty="0"/>
              <a:t>Building Understanding</a:t>
            </a:r>
          </a:p>
        </p:txBody>
      </p:sp>
      <p:sp>
        <p:nvSpPr>
          <p:cNvPr id="4" name="Text Placeholder 3">
            <a:extLst>
              <a:ext uri="{FF2B5EF4-FFF2-40B4-BE49-F238E27FC236}">
                <a16:creationId xmlns:a16="http://schemas.microsoft.com/office/drawing/2014/main" id="{3BC1848E-43E5-6C43-A5B3-01779B4C0D46}"/>
              </a:ext>
            </a:extLst>
          </p:cNvPr>
          <p:cNvSpPr>
            <a:spLocks noGrp="1"/>
          </p:cNvSpPr>
          <p:nvPr>
            <p:ph type="body" sz="quarter" idx="10"/>
          </p:nvPr>
        </p:nvSpPr>
        <p:spPr/>
        <p:txBody>
          <a:bodyPr/>
          <a:lstStyle/>
          <a:p>
            <a:r>
              <a:rPr lang="en-US" dirty="0"/>
              <a:t>Read the code, making notes about what you think it is doing.</a:t>
            </a:r>
          </a:p>
          <a:p>
            <a:r>
              <a:rPr lang="en-US" dirty="0"/>
              <a:t>Turn off optimization on the files you’ve found, set a breakpoint, and single step in your debugger. </a:t>
            </a:r>
          </a:p>
          <a:p>
            <a:pPr marL="457200" indent="-457200">
              <a:buFont typeface="Arial" panose="020B0604020202020204" pitchFamily="34" charset="0"/>
              <a:buChar char="•"/>
            </a:pPr>
            <a:r>
              <a:rPr lang="en-US" dirty="0"/>
              <a:t>Mostly step over functions, but look at the variables before and after to confirm your understanding of what they do.</a:t>
            </a:r>
          </a:p>
          <a:p>
            <a:pPr marL="457200" indent="-457200">
              <a:buFont typeface="Arial" panose="020B0604020202020204" pitchFamily="34" charset="0"/>
              <a:buChar char="•"/>
            </a:pPr>
            <a:r>
              <a:rPr lang="en-US" dirty="0"/>
              <a:t>Use additional breakpoints to skip over loop iterations.</a:t>
            </a:r>
          </a:p>
        </p:txBody>
      </p:sp>
      <p:pic>
        <p:nvPicPr>
          <p:cNvPr id="5" name="Content Placeholder 13">
            <a:extLst>
              <a:ext uri="{FF2B5EF4-FFF2-40B4-BE49-F238E27FC236}">
                <a16:creationId xmlns:a16="http://schemas.microsoft.com/office/drawing/2014/main" id="{6D017CBD-E75B-4C46-B161-0577B176F311}"/>
              </a:ext>
            </a:extLst>
          </p:cNvPr>
          <p:cNvPicPr>
            <a:picLocks noGrp="1" noChangeAspect="1"/>
          </p:cNvPicPr>
          <p:nvPr>
            <p:ph idx="1"/>
          </p:nvPr>
        </p:nvPicPr>
        <p:blipFill rotWithShape="1">
          <a:blip r:embed="rId2"/>
          <a:srcRect r="18460"/>
          <a:stretch/>
        </p:blipFill>
        <p:spPr>
          <a:xfrm>
            <a:off x="12183273" y="22302"/>
            <a:ext cx="12147542" cy="13671396"/>
          </a:xfrm>
          <a:prstGeom prst="rect">
            <a:avLst/>
          </a:prstGeom>
        </p:spPr>
      </p:pic>
    </p:spTree>
    <p:extLst>
      <p:ext uri="{BB962C8B-B14F-4D97-AF65-F5344CB8AC3E}">
        <p14:creationId xmlns:p14="http://schemas.microsoft.com/office/powerpoint/2010/main" val="36260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2591-2BE3-3641-B680-1E97085C8C22}"/>
              </a:ext>
            </a:extLst>
          </p:cNvPr>
          <p:cNvSpPr>
            <a:spLocks noGrp="1"/>
          </p:cNvSpPr>
          <p:nvPr>
            <p:ph type="title"/>
          </p:nvPr>
        </p:nvSpPr>
        <p:spPr/>
        <p:txBody>
          <a:bodyPr/>
          <a:lstStyle/>
          <a:p>
            <a:r>
              <a:rPr lang="en-US" dirty="0"/>
              <a:t>Building from an Example</a:t>
            </a:r>
          </a:p>
        </p:txBody>
      </p:sp>
      <p:sp>
        <p:nvSpPr>
          <p:cNvPr id="4" name="Text Placeholder 3">
            <a:extLst>
              <a:ext uri="{FF2B5EF4-FFF2-40B4-BE49-F238E27FC236}">
                <a16:creationId xmlns:a16="http://schemas.microsoft.com/office/drawing/2014/main" id="{82E6654C-E192-E043-B4EC-D7D1BC9B2FA1}"/>
              </a:ext>
            </a:extLst>
          </p:cNvPr>
          <p:cNvSpPr>
            <a:spLocks noGrp="1"/>
          </p:cNvSpPr>
          <p:nvPr>
            <p:ph type="body" sz="quarter" idx="10"/>
          </p:nvPr>
        </p:nvSpPr>
        <p:spPr/>
        <p:txBody>
          <a:bodyPr>
            <a:normAutofit lnSpcReduction="10000"/>
          </a:bodyPr>
          <a:lstStyle/>
          <a:p>
            <a:r>
              <a:rPr lang="en-US" dirty="0"/>
              <a:t>Make a copy of your example code, changing the names as necessary to get it to compile without conflict.</a:t>
            </a:r>
          </a:p>
          <a:p>
            <a:r>
              <a:rPr lang="en-US" dirty="0"/>
              <a:t>Get it running with your new code in use (even if it doesn’t do anything new). </a:t>
            </a:r>
          </a:p>
          <a:p>
            <a:r>
              <a:rPr lang="en-US" dirty="0"/>
              <a:t>Work with the simplest possible test cases to ensure it’s working: </a:t>
            </a:r>
          </a:p>
          <a:p>
            <a:pPr marL="457200" indent="-457200">
              <a:buFont typeface="Arial" panose="020B0604020202020204" pitchFamily="34" charset="0"/>
              <a:buChar char="•"/>
            </a:pPr>
            <a:r>
              <a:rPr lang="en-US" dirty="0"/>
              <a:t>Get shader code turn the screen a solid color</a:t>
            </a:r>
          </a:p>
          <a:p>
            <a:pPr marL="457200" indent="-457200">
              <a:buFont typeface="Arial" panose="020B0604020202020204" pitchFamily="34" charset="0"/>
              <a:buChar char="•"/>
            </a:pPr>
            <a:r>
              <a:rPr lang="en-US" dirty="0"/>
              <a:t>Test code that’s working with textures with a simple 2x2 or 4x4 texture.</a:t>
            </a:r>
          </a:p>
          <a:p>
            <a:pPr marL="457200" indent="-457200">
              <a:buFont typeface="Arial" panose="020B0604020202020204" pitchFamily="34" charset="0"/>
              <a:buChar char="•"/>
            </a:pPr>
            <a:r>
              <a:rPr lang="en-US" dirty="0"/>
              <a:t>Use just 1-2 triangles in geometry code.</a:t>
            </a:r>
          </a:p>
          <a:p>
            <a:r>
              <a:rPr lang="en-US" dirty="0"/>
              <a:t>Trim out the code you don’t need a bit at a time to make sure it still works.</a:t>
            </a:r>
          </a:p>
          <a:p>
            <a:r>
              <a:rPr lang="en-US" dirty="0"/>
              <a:t>Add </a:t>
            </a:r>
            <a:r>
              <a:rPr lang="en-US"/>
              <a:t>functionality back in.</a:t>
            </a:r>
            <a:endParaRPr lang="en-US" dirty="0"/>
          </a:p>
        </p:txBody>
      </p:sp>
      <p:pic>
        <p:nvPicPr>
          <p:cNvPr id="8" name="Content Placeholder 7">
            <a:extLst>
              <a:ext uri="{FF2B5EF4-FFF2-40B4-BE49-F238E27FC236}">
                <a16:creationId xmlns:a16="http://schemas.microsoft.com/office/drawing/2014/main" id="{63D83329-4D72-A64E-896F-CCD7C5DC85B3}"/>
              </a:ext>
            </a:extLst>
          </p:cNvPr>
          <p:cNvPicPr>
            <a:picLocks noGrp="1" noChangeAspect="1"/>
          </p:cNvPicPr>
          <p:nvPr>
            <p:ph idx="1"/>
          </p:nvPr>
        </p:nvPicPr>
        <p:blipFill>
          <a:blip r:embed="rId2"/>
          <a:stretch>
            <a:fillRect/>
          </a:stretch>
        </p:blipFill>
        <p:spPr>
          <a:xfrm>
            <a:off x="13931142" y="1193129"/>
            <a:ext cx="9605812" cy="2879494"/>
          </a:xfrm>
          <a:prstGeom prst="rect">
            <a:avLst/>
          </a:prstGeom>
        </p:spPr>
      </p:pic>
      <p:grpSp>
        <p:nvGrpSpPr>
          <p:cNvPr id="24" name="Group 23">
            <a:extLst>
              <a:ext uri="{FF2B5EF4-FFF2-40B4-BE49-F238E27FC236}">
                <a16:creationId xmlns:a16="http://schemas.microsoft.com/office/drawing/2014/main" id="{B44334C7-6DF6-3247-A62F-322087224D7B}"/>
              </a:ext>
            </a:extLst>
          </p:cNvPr>
          <p:cNvGrpSpPr/>
          <p:nvPr/>
        </p:nvGrpSpPr>
        <p:grpSpPr>
          <a:xfrm>
            <a:off x="16503802" y="4810808"/>
            <a:ext cx="2230246" cy="2232405"/>
            <a:chOff x="15254866" y="4750420"/>
            <a:chExt cx="2230246" cy="2232405"/>
          </a:xfrm>
        </p:grpSpPr>
        <p:sp>
          <p:nvSpPr>
            <p:cNvPr id="10" name="Rectangle 9">
              <a:extLst>
                <a:ext uri="{FF2B5EF4-FFF2-40B4-BE49-F238E27FC236}">
                  <a16:creationId xmlns:a16="http://schemas.microsoft.com/office/drawing/2014/main" id="{756701BC-D6E6-8F4C-B34D-57F2B6C12D3F}"/>
                </a:ext>
              </a:extLst>
            </p:cNvPr>
            <p:cNvSpPr/>
            <p:nvPr/>
          </p:nvSpPr>
          <p:spPr>
            <a:xfrm>
              <a:off x="15254868" y="4750420"/>
              <a:ext cx="557561" cy="557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821BDE-7262-8E41-BF41-167307F053D4}"/>
                </a:ext>
              </a:extLst>
            </p:cNvPr>
            <p:cNvSpPr/>
            <p:nvPr/>
          </p:nvSpPr>
          <p:spPr>
            <a:xfrm>
              <a:off x="15812429" y="4750420"/>
              <a:ext cx="557561" cy="557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1CAD53-B062-5349-9618-4C9464AA7C08}"/>
                </a:ext>
              </a:extLst>
            </p:cNvPr>
            <p:cNvSpPr/>
            <p:nvPr/>
          </p:nvSpPr>
          <p:spPr>
            <a:xfrm>
              <a:off x="16369990" y="4750420"/>
              <a:ext cx="557561" cy="5575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AABF5A-735C-CC43-BA5F-BE8163A2104B}"/>
                </a:ext>
              </a:extLst>
            </p:cNvPr>
            <p:cNvSpPr/>
            <p:nvPr/>
          </p:nvSpPr>
          <p:spPr>
            <a:xfrm>
              <a:off x="16927551" y="4750420"/>
              <a:ext cx="557561" cy="5575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351C94-F013-264F-8FC8-AE95AA629E7F}"/>
                </a:ext>
              </a:extLst>
            </p:cNvPr>
            <p:cNvSpPr/>
            <p:nvPr/>
          </p:nvSpPr>
          <p:spPr>
            <a:xfrm>
              <a:off x="16927551" y="5310142"/>
              <a:ext cx="557561" cy="5575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D30CD7-9AD0-CE40-88E2-FFE2F8CCCC21}"/>
                </a:ext>
              </a:extLst>
            </p:cNvPr>
            <p:cNvSpPr/>
            <p:nvPr/>
          </p:nvSpPr>
          <p:spPr>
            <a:xfrm>
              <a:off x="16927551" y="5867703"/>
              <a:ext cx="557561" cy="5575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B96FE3-8279-154C-9BC6-B78E8D01CF75}"/>
                </a:ext>
              </a:extLst>
            </p:cNvPr>
            <p:cNvSpPr/>
            <p:nvPr/>
          </p:nvSpPr>
          <p:spPr>
            <a:xfrm>
              <a:off x="16927551" y="6425264"/>
              <a:ext cx="557561" cy="55756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73F31D-2424-584E-8BF4-372155EFCE85}"/>
                </a:ext>
              </a:extLst>
            </p:cNvPr>
            <p:cNvSpPr/>
            <p:nvPr/>
          </p:nvSpPr>
          <p:spPr>
            <a:xfrm>
              <a:off x="16369990" y="6425264"/>
              <a:ext cx="557561" cy="55756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028761-309E-3A43-863C-A7CADC405E0F}"/>
                </a:ext>
              </a:extLst>
            </p:cNvPr>
            <p:cNvSpPr/>
            <p:nvPr/>
          </p:nvSpPr>
          <p:spPr>
            <a:xfrm>
              <a:off x="15812428" y="6425264"/>
              <a:ext cx="557561" cy="55756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0776FAB-D7AA-6743-9B35-97FFCBB4A1DD}"/>
                </a:ext>
              </a:extLst>
            </p:cNvPr>
            <p:cNvSpPr/>
            <p:nvPr/>
          </p:nvSpPr>
          <p:spPr>
            <a:xfrm>
              <a:off x="15254866" y="6425264"/>
              <a:ext cx="557561" cy="55756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F4D6C7-4C1A-BC44-A96F-E546591A5E34}"/>
                </a:ext>
              </a:extLst>
            </p:cNvPr>
            <p:cNvSpPr/>
            <p:nvPr/>
          </p:nvSpPr>
          <p:spPr>
            <a:xfrm>
              <a:off x="15255777" y="5867703"/>
              <a:ext cx="557561" cy="55756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3B561E-C361-C64E-8DF4-647A3AEEB52B}"/>
                </a:ext>
              </a:extLst>
            </p:cNvPr>
            <p:cNvSpPr/>
            <p:nvPr/>
          </p:nvSpPr>
          <p:spPr>
            <a:xfrm>
              <a:off x="15256688" y="5310142"/>
              <a:ext cx="557561" cy="55756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7C4C4C-0FE1-824E-8AF4-3683996D2470}"/>
                </a:ext>
              </a:extLst>
            </p:cNvPr>
            <p:cNvSpPr/>
            <p:nvPr/>
          </p:nvSpPr>
          <p:spPr>
            <a:xfrm>
              <a:off x="15810609" y="5309061"/>
              <a:ext cx="557561" cy="5575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5D2986-83B7-7E4B-BD01-CC1FE7F45A04}"/>
                </a:ext>
              </a:extLst>
            </p:cNvPr>
            <p:cNvSpPr/>
            <p:nvPr/>
          </p:nvSpPr>
          <p:spPr>
            <a:xfrm>
              <a:off x="16372719" y="5867702"/>
              <a:ext cx="557561" cy="5575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ight Triangle 24">
            <a:extLst>
              <a:ext uri="{FF2B5EF4-FFF2-40B4-BE49-F238E27FC236}">
                <a16:creationId xmlns:a16="http://schemas.microsoft.com/office/drawing/2014/main" id="{7574FD45-9925-4845-AE56-8E387D29490F}"/>
              </a:ext>
            </a:extLst>
          </p:cNvPr>
          <p:cNvSpPr/>
          <p:nvPr/>
        </p:nvSpPr>
        <p:spPr>
          <a:xfrm>
            <a:off x="16434433" y="8348714"/>
            <a:ext cx="3484109" cy="3484109"/>
          </a:xfrm>
          <a:prstGeom prst="r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95F9E6B7-4F6C-6645-A64B-2E3A13B1CF1F}"/>
              </a:ext>
            </a:extLst>
          </p:cNvPr>
          <p:cNvSpPr/>
          <p:nvPr/>
        </p:nvSpPr>
        <p:spPr>
          <a:xfrm flipH="1" flipV="1">
            <a:off x="16434432" y="8347632"/>
            <a:ext cx="3484109" cy="3484109"/>
          </a:xfrm>
          <a:prstGeom prst="r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18A7986C-803A-CE4D-AD0E-640F3B403B47}"/>
              </a:ext>
            </a:extLst>
          </p:cNvPr>
          <p:cNvCxnSpPr>
            <a:cxnSpLocks/>
          </p:cNvCxnSpPr>
          <p:nvPr/>
        </p:nvCxnSpPr>
        <p:spPr>
          <a:xfrm flipV="1">
            <a:off x="10725150" y="2631688"/>
            <a:ext cx="3201443" cy="66684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D7D332-D3AC-4B42-B16D-076AE8495949}"/>
              </a:ext>
            </a:extLst>
          </p:cNvPr>
          <p:cNvCxnSpPr/>
          <p:nvPr/>
        </p:nvCxnSpPr>
        <p:spPr>
          <a:xfrm flipV="1">
            <a:off x="10725150" y="5927010"/>
            <a:ext cx="5511026" cy="422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EFC258-4328-404B-8743-C69BB4B81F6D}"/>
              </a:ext>
            </a:extLst>
          </p:cNvPr>
          <p:cNvCxnSpPr/>
          <p:nvPr/>
        </p:nvCxnSpPr>
        <p:spPr>
          <a:xfrm flipV="1">
            <a:off x="10725150" y="10147610"/>
            <a:ext cx="5511026" cy="93670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78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8BB450-B360-B04A-A5F9-B44C497629CB}"/>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BEA3F580-7827-5F4D-8863-3DE9771601FE}"/>
              </a:ext>
            </a:extLst>
          </p:cNvPr>
          <p:cNvSpPr>
            <a:spLocks noGrp="1"/>
          </p:cNvSpPr>
          <p:nvPr>
            <p:ph type="title"/>
          </p:nvPr>
        </p:nvSpPr>
        <p:spPr/>
        <p:txBody>
          <a:bodyPr/>
          <a:lstStyle/>
          <a:p>
            <a:r>
              <a:rPr lang="en-US" dirty="0"/>
              <a:t>Synthesizing Examples</a:t>
            </a:r>
          </a:p>
        </p:txBody>
      </p:sp>
    </p:spTree>
    <p:extLst>
      <p:ext uri="{BB962C8B-B14F-4D97-AF65-F5344CB8AC3E}">
        <p14:creationId xmlns:p14="http://schemas.microsoft.com/office/powerpoint/2010/main" val="2959436778"/>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45593</TotalTime>
  <Words>913</Words>
  <Application>Microsoft Macintosh PowerPoint</Application>
  <PresentationFormat>Custom</PresentationFormat>
  <Paragraphs>86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vt:lpstr>
      <vt:lpstr>Helvetica Neue</vt:lpstr>
      <vt:lpstr>EpicTheme</vt:lpstr>
      <vt:lpstr>PowerPoint Presentation</vt:lpstr>
      <vt:lpstr>PowerPoint Presentation</vt:lpstr>
      <vt:lpstr>Learning By Example</vt:lpstr>
      <vt:lpstr>Code Examples</vt:lpstr>
      <vt:lpstr>Finding Examples</vt:lpstr>
      <vt:lpstr>Refining The Example</vt:lpstr>
      <vt:lpstr>Building Understanding</vt:lpstr>
      <vt:lpstr>Building from an Example</vt:lpstr>
      <vt:lpstr>Synthesizing Examples</vt:lpstr>
      <vt:lpstr>PowerPoint Presentation</vt:lpstr>
      <vt:lpstr>Finding Guides</vt:lpstr>
      <vt:lpstr>Building Slowly</vt:lpstr>
      <vt:lpstr>Learning with Bugs</vt:lpstr>
      <vt:lpstr>Finding Focus</vt:lpstr>
      <vt:lpstr>How Bugs help</vt:lpstr>
      <vt:lpstr>PowerPoint Presentation</vt:lpstr>
      <vt:lpstr>Choosing a Bug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266</cp:revision>
  <cp:lastPrinted>2019-10-31T17:20:39Z</cp:lastPrinted>
  <dcterms:modified xsi:type="dcterms:W3CDTF">2020-09-04T20:53:40Z</dcterms:modified>
</cp:coreProperties>
</file>