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3" r:id="rId4"/>
    <p:sldId id="269" r:id="rId5"/>
    <p:sldId id="262" r:id="rId6"/>
    <p:sldId id="259" r:id="rId7"/>
    <p:sldId id="271" r:id="rId8"/>
    <p:sldId id="260" r:id="rId9"/>
    <p:sldId id="261" r:id="rId10"/>
    <p:sldId id="258" r:id="rId11"/>
    <p:sldId id="264" r:id="rId12"/>
    <p:sldId id="265" r:id="rId13"/>
    <p:sldId id="270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71"/>
    <p:restoredTop sz="94604"/>
  </p:normalViewPr>
  <p:slideViewPr>
    <p:cSldViewPr snapToGrid="0" snapToObjects="1">
      <p:cViewPr varScale="1">
        <p:scale>
          <a:sx n="85" d="100"/>
          <a:sy n="85" d="100"/>
        </p:scale>
        <p:origin x="120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D275F-543A-514D-A144-D53D72AB3DE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2568D-661E-AE42-85B5-B77DE1CFA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1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8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7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1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4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0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5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6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0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76F1B-8E44-B544-97F4-D458724F518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3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playoflight.wordpress.com/2017/10/25/how-unreal-renders-a-frame/" TargetMode="External"/><Relationship Id="rId2" Type="http://schemas.openxmlformats.org/officeDocument/2006/relationships/hyperlink" Target="https://docs.unrealengine.com/latest/INT/Programming/Rendering/Overvie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edium.com/@lordne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Navigating huge</a:t>
            </a:r>
            <a:br>
              <a:rPr lang="en-US"/>
            </a:br>
            <a:r>
              <a:rPr lang="en-US"/>
              <a:t>(UE4 </a:t>
            </a:r>
            <a:r>
              <a:rPr lang="en-US" dirty="0"/>
              <a:t>(</a:t>
            </a:r>
            <a:r>
              <a:rPr lang="en-US"/>
              <a:t>rendering)) </a:t>
            </a:r>
            <a:r>
              <a:rPr lang="en-US" dirty="0"/>
              <a:t>code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UMBC Graphics for Games</a:t>
            </a:r>
          </a:p>
        </p:txBody>
      </p:sp>
    </p:spTree>
    <p:extLst>
      <p:ext uri="{BB962C8B-B14F-4D97-AF65-F5344CB8AC3E}">
        <p14:creationId xmlns:p14="http://schemas.microsoft.com/office/powerpoint/2010/main" val="998109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picture: Look for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Rendering overview</a:t>
            </a:r>
          </a:p>
          <a:p>
            <a:pPr lvl="1"/>
            <a:r>
              <a:rPr lang="en-US" dirty="0">
                <a:hlinkClick r:id="rId2"/>
              </a:rPr>
              <a:t>docs.unrealengine.com/latest/INT/Programming/Rendering/Overview</a:t>
            </a:r>
            <a:endParaRPr lang="en-US" dirty="0"/>
          </a:p>
          <a:p>
            <a:r>
              <a:rPr lang="en-US" dirty="0"/>
              <a:t>Some independent blog posts</a:t>
            </a:r>
          </a:p>
          <a:p>
            <a:pPr lvl="1"/>
            <a:r>
              <a:rPr lang="en-US" dirty="0">
                <a:hlinkClick r:id="rId3"/>
              </a:rPr>
              <a:t>interplayoflight.wordpress.com/2017/10/25/how-unreal-renders-a-frame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medium.com/@</a:t>
            </a:r>
            <a:r>
              <a:rPr lang="en-US" dirty="0" err="1">
                <a:hlinkClick r:id="rId4"/>
              </a:rPr>
              <a:t>lordned</a:t>
            </a:r>
            <a:endParaRPr lang="en-US" dirty="0"/>
          </a:p>
          <a:p>
            <a:r>
              <a:rPr lang="en-US" dirty="0"/>
              <a:t>Ask someone who knows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165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picture: See what it does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PC: </a:t>
            </a:r>
            <a:r>
              <a:rPr lang="en-US" dirty="0" err="1"/>
              <a:t>RenderDoc</a:t>
            </a:r>
            <a:endParaRPr lang="en-US" dirty="0"/>
          </a:p>
          <a:p>
            <a:pPr lvl="1"/>
            <a:r>
              <a:rPr lang="en-US" dirty="0"/>
              <a:t>Install </a:t>
            </a:r>
            <a:r>
              <a:rPr lang="en-US" dirty="0" err="1"/>
              <a:t>RenderDoc</a:t>
            </a:r>
            <a:endParaRPr lang="en-US" dirty="0"/>
          </a:p>
          <a:p>
            <a:pPr lvl="1"/>
            <a:r>
              <a:rPr lang="en-US" dirty="0"/>
              <a:t>Enable plugin</a:t>
            </a:r>
          </a:p>
          <a:p>
            <a:pPr lvl="1"/>
            <a:r>
              <a:rPr lang="en-US" dirty="0"/>
              <a:t>Restart UE4</a:t>
            </a:r>
          </a:p>
          <a:p>
            <a:r>
              <a:rPr lang="en-US" dirty="0"/>
              <a:t>UE4: </a:t>
            </a:r>
            <a:r>
              <a:rPr lang="en-US" dirty="0" err="1"/>
              <a:t>r.CompositionGraphDebug</a:t>
            </a:r>
            <a:endParaRPr lang="en-US" dirty="0"/>
          </a:p>
          <a:p>
            <a:pPr lvl="1"/>
            <a:r>
              <a:rPr lang="en-US" dirty="0"/>
              <a:t>Shows all passes</a:t>
            </a:r>
          </a:p>
          <a:p>
            <a:pPr lvl="1"/>
            <a:r>
              <a:rPr lang="en-US" dirty="0"/>
              <a:t>Use vis console command to see pass outputs</a:t>
            </a:r>
          </a:p>
        </p:txBody>
      </p:sp>
    </p:spTree>
    <p:extLst>
      <p:ext uri="{BB962C8B-B14F-4D97-AF65-F5344CB8AC3E}">
        <p14:creationId xmlns:p14="http://schemas.microsoft.com/office/powerpoint/2010/main" val="1639717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picture: Step through the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Constrain to the level you care about</a:t>
            </a:r>
          </a:p>
          <a:p>
            <a:r>
              <a:rPr lang="en-US" dirty="0"/>
              <a:t>Optimizers make life hard</a:t>
            </a:r>
          </a:p>
          <a:p>
            <a:pPr lvl="1"/>
            <a:r>
              <a:rPr lang="en-US" dirty="0"/>
              <a:t>Reorder code, eliminate variables, limit variable lifetime, </a:t>
            </a:r>
            <a:r>
              <a:rPr lang="mr-IN" dirty="0"/>
              <a:t>…</a:t>
            </a:r>
            <a:endParaRPr lang="en-US" dirty="0"/>
          </a:p>
          <a:p>
            <a:r>
              <a:rPr lang="en-US" dirty="0"/>
              <a:t>Turn off optimization in just one file</a:t>
            </a:r>
          </a:p>
          <a:p>
            <a:pPr lvl="1"/>
            <a:r>
              <a:rPr lang="en-US" dirty="0"/>
              <a:t>VS: #pragma optimize( "", off )</a:t>
            </a:r>
          </a:p>
          <a:p>
            <a:pPr lvl="1"/>
            <a:r>
              <a:rPr lang="en-US" dirty="0" err="1"/>
              <a:t>Xcode</a:t>
            </a:r>
            <a:r>
              <a:rPr lang="en-US" dirty="0"/>
              <a:t>: #pragma clang optimize off</a:t>
            </a:r>
          </a:p>
          <a:p>
            <a:pPr lvl="1"/>
            <a:r>
              <a:rPr lang="en-US" b="1" dirty="0"/>
              <a:t>DON’T CHECK THIS IN!!!</a:t>
            </a:r>
            <a:endParaRPr lang="en-US" dirty="0"/>
          </a:p>
          <a:p>
            <a:r>
              <a:rPr lang="en-US" dirty="0"/>
              <a:t>Breakpoint &amp; step</a:t>
            </a:r>
          </a:p>
          <a:p>
            <a:pPr lvl="1"/>
            <a:r>
              <a:rPr lang="en-US" dirty="0" err="1"/>
              <a:t>FDeferredShadingSceneRenderer</a:t>
            </a:r>
            <a:r>
              <a:rPr lang="en-US" dirty="0"/>
              <a:t>::Render</a:t>
            </a:r>
          </a:p>
          <a:p>
            <a:pPr lvl="1"/>
            <a:r>
              <a:rPr lang="en-US" dirty="0" err="1"/>
              <a:t>FPostProcessing</a:t>
            </a:r>
            <a:r>
              <a:rPr lang="en-US" dirty="0"/>
              <a:t>::Process</a:t>
            </a:r>
          </a:p>
        </p:txBody>
      </p:sp>
    </p:spTree>
    <p:extLst>
      <p:ext uri="{BB962C8B-B14F-4D97-AF65-F5344CB8AC3E}">
        <p14:creationId xmlns:p14="http://schemas.microsoft.com/office/powerpoint/2010/main" val="1967780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Details: Where to start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a starting point in the code</a:t>
            </a:r>
          </a:p>
          <a:p>
            <a:r>
              <a:rPr lang="en-US" dirty="0"/>
              <a:t>Build your understanding out from there</a:t>
            </a:r>
          </a:p>
          <a:p>
            <a:r>
              <a:rPr lang="en-US" dirty="0"/>
              <a:t>Keep the window small</a:t>
            </a:r>
          </a:p>
          <a:p>
            <a:pPr lvl="1"/>
            <a:r>
              <a:rPr lang="en-US" dirty="0"/>
              <a:t>You’re changing a black box in a chain of black boxes</a:t>
            </a:r>
          </a:p>
          <a:p>
            <a:pPr lvl="1"/>
            <a:r>
              <a:rPr lang="en-US" dirty="0"/>
              <a:t>Just be sure to honor the interfaces and assumptions</a:t>
            </a:r>
          </a:p>
        </p:txBody>
      </p:sp>
    </p:spTree>
    <p:extLst>
      <p:ext uri="{BB962C8B-B14F-4D97-AF65-F5344CB8AC3E}">
        <p14:creationId xmlns:p14="http://schemas.microsoft.com/office/powerpoint/2010/main" val="1686289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Details: Finding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in files</a:t>
            </a:r>
          </a:p>
          <a:p>
            <a:pPr lvl="1"/>
            <a:r>
              <a:rPr lang="en-US" dirty="0"/>
              <a:t>VS: Solution search box, Ctrl-Shift-F, Ctrl-T</a:t>
            </a:r>
          </a:p>
          <a:p>
            <a:pPr lvl="1"/>
            <a:r>
              <a:rPr lang="en-US" dirty="0" err="1"/>
              <a:t>Xcode</a:t>
            </a:r>
            <a:r>
              <a:rPr lang="en-US" dirty="0"/>
              <a:t>: Magnifying glass, search bar</a:t>
            </a:r>
          </a:p>
          <a:p>
            <a:r>
              <a:rPr lang="en-US" dirty="0"/>
              <a:t>Limit by path, file type, previous search results</a:t>
            </a:r>
          </a:p>
          <a:p>
            <a:r>
              <a:rPr lang="en-US" dirty="0"/>
              <a:t>Try a few different words</a:t>
            </a:r>
          </a:p>
          <a:p>
            <a:pPr lvl="1"/>
            <a:r>
              <a:rPr lang="en-US" dirty="0"/>
              <a:t>Looking for a page or two of results. Too many isn’t useful.</a:t>
            </a:r>
          </a:p>
          <a:p>
            <a:pPr lvl="1"/>
            <a:r>
              <a:rPr lang="en-US" dirty="0"/>
              <a:t>If you know a log string or </a:t>
            </a:r>
            <a:r>
              <a:rPr lang="en-US" dirty="0" err="1"/>
              <a:t>cvar</a:t>
            </a:r>
            <a:r>
              <a:rPr lang="en-US" dirty="0"/>
              <a:t> name, start with that.</a:t>
            </a:r>
          </a:p>
          <a:p>
            <a:pPr lvl="1"/>
            <a:r>
              <a:rPr lang="en-US" dirty="0"/>
              <a:t>For blueprint or material node, look for node name</a:t>
            </a:r>
          </a:p>
          <a:p>
            <a:pPr lvl="1"/>
            <a:r>
              <a:rPr lang="en-US" dirty="0"/>
              <a:t>Given several choices, look for the more unique one</a:t>
            </a:r>
          </a:p>
        </p:txBody>
      </p:sp>
    </p:spTree>
    <p:extLst>
      <p:ext uri="{BB962C8B-B14F-4D97-AF65-F5344CB8AC3E}">
        <p14:creationId xmlns:p14="http://schemas.microsoft.com/office/powerpoint/2010/main" val="2126444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Details: Understanding code you find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code</a:t>
            </a:r>
          </a:p>
          <a:p>
            <a:r>
              <a:rPr lang="en-US" dirty="0"/>
              <a:t>Add breakpoints </a:t>
            </a:r>
          </a:p>
          <a:p>
            <a:r>
              <a:rPr lang="en-US" dirty="0"/>
              <a:t>Look at the call stack on break</a:t>
            </a:r>
          </a:p>
          <a:p>
            <a:r>
              <a:rPr lang="en-US" dirty="0"/>
              <a:t>Step through</a:t>
            </a:r>
          </a:p>
          <a:p>
            <a:pPr lvl="1"/>
            <a:r>
              <a:rPr lang="en-US" dirty="0"/>
              <a:t>May help to add ONETHREAD command line argument</a:t>
            </a:r>
          </a:p>
          <a:p>
            <a:pPr lvl="1"/>
            <a:r>
              <a:rPr lang="en-US" dirty="0"/>
              <a:t>For </a:t>
            </a:r>
            <a:r>
              <a:rPr lang="en-US" dirty="0" err="1"/>
              <a:t>shader</a:t>
            </a:r>
            <a:r>
              <a:rPr lang="en-US" dirty="0"/>
              <a:t> compiler, </a:t>
            </a:r>
            <a:r>
              <a:rPr lang="en-US" dirty="0" err="1"/>
              <a:t>bAllowCompilingThroughWorkers</a:t>
            </a:r>
            <a:r>
              <a:rPr lang="en-US" dirty="0"/>
              <a:t>=False</a:t>
            </a:r>
          </a:p>
        </p:txBody>
      </p:sp>
    </p:spTree>
    <p:extLst>
      <p:ext uri="{BB962C8B-B14F-4D97-AF65-F5344CB8AC3E}">
        <p14:creationId xmlns:p14="http://schemas.microsoft.com/office/powerpoint/2010/main" val="820213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Details: Finding something similar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How to make a material node</a:t>
            </a:r>
          </a:p>
          <a:p>
            <a:pPr lvl="1"/>
            <a:r>
              <a:rPr lang="en-US" dirty="0"/>
              <a:t>Find a uniquely named one, similar to what you want</a:t>
            </a:r>
          </a:p>
          <a:p>
            <a:pPr lvl="1"/>
            <a:r>
              <a:rPr lang="en-US" dirty="0"/>
              <a:t>Copy &amp; rename everything it does</a:t>
            </a:r>
          </a:p>
          <a:p>
            <a:pPr lvl="1"/>
            <a:r>
              <a:rPr lang="en-US" dirty="0"/>
              <a:t>Modify to new purpose</a:t>
            </a:r>
          </a:p>
          <a:p>
            <a:r>
              <a:rPr lang="en-US" dirty="0"/>
              <a:t>How to make a blueprint node</a:t>
            </a:r>
          </a:p>
          <a:p>
            <a:pPr lvl="1"/>
            <a:r>
              <a:rPr lang="en-US" dirty="0"/>
              <a:t>Find a uniquely named one , similar to what you want</a:t>
            </a:r>
          </a:p>
          <a:p>
            <a:pPr lvl="1"/>
            <a:r>
              <a:rPr lang="en-US" dirty="0"/>
              <a:t>Copy &amp; rename everything it does</a:t>
            </a:r>
          </a:p>
          <a:p>
            <a:pPr lvl="1"/>
            <a:r>
              <a:rPr lang="en-US" dirty="0"/>
              <a:t>Modify to new purpose</a:t>
            </a:r>
          </a:p>
          <a:p>
            <a:r>
              <a:rPr lang="en-US" dirty="0"/>
              <a:t>How to make a new </a:t>
            </a:r>
            <a:r>
              <a:rPr lang="en-US" dirty="0" err="1"/>
              <a:t>postprocessing</a:t>
            </a:r>
            <a:r>
              <a:rPr lang="en-US" dirty="0"/>
              <a:t> pass</a:t>
            </a:r>
          </a:p>
          <a:p>
            <a:pPr lvl="1"/>
            <a:r>
              <a:rPr lang="en-US" dirty="0"/>
              <a:t>Find a uniquely named one , similar to what you want</a:t>
            </a:r>
          </a:p>
          <a:p>
            <a:pPr lvl="1"/>
            <a:r>
              <a:rPr lang="en-US" dirty="0"/>
              <a:t>Copy &amp; rename everything it does</a:t>
            </a:r>
          </a:p>
          <a:p>
            <a:pPr lvl="1"/>
            <a:r>
              <a:rPr lang="en-US" dirty="0"/>
              <a:t>Modify to new purpose</a:t>
            </a:r>
          </a:p>
        </p:txBody>
      </p:sp>
    </p:spTree>
    <p:extLst>
      <p:ext uri="{BB962C8B-B14F-4D97-AF65-F5344CB8AC3E}">
        <p14:creationId xmlns:p14="http://schemas.microsoft.com/office/powerpoint/2010/main" val="522768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UE4 is </a:t>
            </a:r>
            <a:r>
              <a:rPr lang="en-US" b="1" dirty="0"/>
              <a:t>BIG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the 4.20.2-release tag in </a:t>
            </a:r>
            <a:r>
              <a:rPr lang="en-US" dirty="0" err="1"/>
              <a:t>github</a:t>
            </a:r>
            <a:endParaRPr lang="en-US" dirty="0"/>
          </a:p>
          <a:p>
            <a:r>
              <a:rPr lang="en-US" dirty="0"/>
              <a:t>C++ (*.h, *.</a:t>
            </a:r>
            <a:r>
              <a:rPr lang="en-US" dirty="0" err="1"/>
              <a:t>cpp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51,074 files</a:t>
            </a:r>
          </a:p>
          <a:p>
            <a:pPr lvl="1"/>
            <a:r>
              <a:rPr lang="en-US" dirty="0"/>
              <a:t>14,494,615 lines of C++ code</a:t>
            </a:r>
          </a:p>
          <a:p>
            <a:r>
              <a:rPr lang="en-US" dirty="0"/>
              <a:t>C# (*.</a:t>
            </a:r>
            <a:r>
              <a:rPr lang="en-US" dirty="0" err="1"/>
              <a:t>cs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1813 files</a:t>
            </a:r>
          </a:p>
          <a:p>
            <a:pPr lvl="1"/>
            <a:r>
              <a:rPr lang="en-US" dirty="0"/>
              <a:t>496,550 lines of C# code</a:t>
            </a:r>
          </a:p>
          <a:p>
            <a:r>
              <a:rPr lang="en-US" dirty="0" err="1"/>
              <a:t>Shaders</a:t>
            </a:r>
            <a:r>
              <a:rPr lang="en-US" dirty="0"/>
              <a:t> (*.</a:t>
            </a:r>
            <a:r>
              <a:rPr lang="en-US" dirty="0" err="1"/>
              <a:t>ush</a:t>
            </a:r>
            <a:r>
              <a:rPr lang="en-US" dirty="0"/>
              <a:t>, *.</a:t>
            </a:r>
            <a:r>
              <a:rPr lang="en-US" dirty="0" err="1"/>
              <a:t>usf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332 files</a:t>
            </a:r>
          </a:p>
          <a:p>
            <a:pPr lvl="1"/>
            <a:r>
              <a:rPr lang="en-US" dirty="0"/>
              <a:t>86,359 lines of HLSL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547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Navigating large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Mostly not really just about UE4 or just about rendering</a:t>
            </a:r>
          </a:p>
          <a:p>
            <a:r>
              <a:rPr lang="en-US" dirty="0"/>
              <a:t>At some point, you will need to make changes to a large pre-existing software base</a:t>
            </a:r>
          </a:p>
          <a:p>
            <a:r>
              <a:rPr lang="en-US" dirty="0"/>
              <a:t>Tools and strategies are the same</a:t>
            </a:r>
          </a:p>
        </p:txBody>
      </p:sp>
    </p:spTree>
    <p:extLst>
      <p:ext uri="{BB962C8B-B14F-4D97-AF65-F5344CB8AC3E}">
        <p14:creationId xmlns:p14="http://schemas.microsoft.com/office/powerpoint/2010/main" val="969004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of the trade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Paper or text editor for notes</a:t>
            </a:r>
          </a:p>
          <a:p>
            <a:r>
              <a:rPr lang="en-US" dirty="0"/>
              <a:t>IDE</a:t>
            </a:r>
          </a:p>
          <a:p>
            <a:pPr lvl="1"/>
            <a:r>
              <a:rPr lang="en-US" dirty="0"/>
              <a:t>Know how to bookmark / set breakpoints</a:t>
            </a:r>
          </a:p>
          <a:p>
            <a:pPr lvl="1"/>
            <a:r>
              <a:rPr lang="en-US" dirty="0"/>
              <a:t>Know how to step through &amp; examine code</a:t>
            </a:r>
          </a:p>
          <a:p>
            <a:pPr lvl="1"/>
            <a:r>
              <a:rPr lang="en-US" dirty="0"/>
              <a:t>For UE4, VS extensions in Engine/Extras</a:t>
            </a:r>
          </a:p>
          <a:p>
            <a:r>
              <a:rPr lang="en-US" dirty="0"/>
              <a:t>File search</a:t>
            </a:r>
          </a:p>
          <a:p>
            <a:pPr lvl="1"/>
            <a:r>
              <a:rPr lang="en-US" dirty="0"/>
              <a:t>VS Find in Files / </a:t>
            </a:r>
            <a:r>
              <a:rPr lang="en-US" dirty="0" err="1"/>
              <a:t>Xcode</a:t>
            </a:r>
            <a:r>
              <a:rPr lang="en-US" dirty="0"/>
              <a:t> search</a:t>
            </a:r>
          </a:p>
          <a:p>
            <a:pPr lvl="1"/>
            <a:r>
              <a:rPr lang="en-US" dirty="0"/>
              <a:t>VS Visual Assist extension (VAX)</a:t>
            </a:r>
          </a:p>
          <a:p>
            <a:pPr lvl="1"/>
            <a:r>
              <a:rPr lang="en-US" dirty="0"/>
              <a:t>External search tool like </a:t>
            </a:r>
            <a:r>
              <a:rPr lang="en-US" dirty="0" err="1"/>
              <a:t>ripgrep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5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Big picture</a:t>
            </a:r>
          </a:p>
          <a:p>
            <a:pPr lvl="1"/>
            <a:r>
              <a:rPr lang="en-US" dirty="0"/>
              <a:t>Basic idea of what it is doing</a:t>
            </a:r>
          </a:p>
          <a:p>
            <a:pPr lvl="1"/>
            <a:r>
              <a:rPr lang="en-US" dirty="0"/>
              <a:t>Don’t sweat the details</a:t>
            </a:r>
          </a:p>
          <a:p>
            <a:r>
              <a:rPr lang="en-US" dirty="0"/>
              <a:t>Local view</a:t>
            </a:r>
          </a:p>
          <a:p>
            <a:pPr lvl="1"/>
            <a:r>
              <a:rPr lang="en-US" dirty="0"/>
              <a:t>How does </a:t>
            </a:r>
            <a:r>
              <a:rPr lang="en-US" b="1" dirty="0"/>
              <a:t>one thing</a:t>
            </a:r>
            <a:r>
              <a:rPr lang="en-US" dirty="0"/>
              <a:t> work</a:t>
            </a:r>
          </a:p>
          <a:p>
            <a:pPr lvl="2"/>
            <a:r>
              <a:rPr lang="en-US" dirty="0"/>
              <a:t>Usually to make changes there or create something similar</a:t>
            </a:r>
          </a:p>
          <a:p>
            <a:pPr lvl="1"/>
            <a:r>
              <a:rPr lang="en-US" dirty="0"/>
              <a:t>Find &amp; understand the local code</a:t>
            </a:r>
          </a:p>
          <a:p>
            <a:pPr lvl="1"/>
            <a:r>
              <a:rPr lang="en-US" dirty="0"/>
              <a:t>Understand who calls it, and with what assumptions</a:t>
            </a:r>
          </a:p>
          <a:p>
            <a:pPr lvl="1"/>
            <a:r>
              <a:rPr lang="en-US" dirty="0"/>
              <a:t>Understand what it calls, and what they do (but not necessarily how)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46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picture: Know what to expect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algorithms do you expect to see?</a:t>
            </a:r>
          </a:p>
          <a:p>
            <a:r>
              <a:rPr lang="en-US" dirty="0"/>
              <a:t>What data, inputs and outputs?</a:t>
            </a:r>
          </a:p>
          <a:p>
            <a:r>
              <a:rPr lang="en-US" dirty="0"/>
              <a:t>For rendering, this class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064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1B16E-5188-4CCA-A729-663D69B4B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6ED86-0CA9-4987-83B8-CD902D0FF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common rendering strategies</a:t>
            </a:r>
          </a:p>
          <a:p>
            <a:pPr lvl="1"/>
            <a:r>
              <a:rPr lang="en-US" dirty="0"/>
              <a:t>Forward shading</a:t>
            </a:r>
          </a:p>
          <a:p>
            <a:pPr lvl="1"/>
            <a:r>
              <a:rPr lang="en-US" dirty="0"/>
              <a:t>Deferred shading</a:t>
            </a:r>
          </a:p>
          <a:p>
            <a:r>
              <a:rPr lang="en-US" dirty="0"/>
              <a:t>UE4 supports both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133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shading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per-pixel shading </a:t>
            </a:r>
            <a:r>
              <a:rPr lang="en-US" b="1" dirty="0"/>
              <a:t>while</a:t>
            </a:r>
            <a:r>
              <a:rPr lang="en-US" dirty="0"/>
              <a:t> rendering objects</a:t>
            </a:r>
          </a:p>
          <a:p>
            <a:r>
              <a:rPr lang="en-US" dirty="0"/>
              <a:t>Redundant shading computation for pixels that are overwritten</a:t>
            </a:r>
          </a:p>
          <a:p>
            <a:r>
              <a:rPr lang="en-US" dirty="0"/>
              <a:t>More per-object control over shading</a:t>
            </a:r>
          </a:p>
          <a:p>
            <a:r>
              <a:rPr lang="en-US" dirty="0"/>
              <a:t>Supports transparency for sorted objects</a:t>
            </a:r>
          </a:p>
          <a:p>
            <a:r>
              <a:rPr lang="en-US" dirty="0"/>
              <a:t>Usually limits on type and number of lights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56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Deferred shading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rendering objects, just save shading </a:t>
            </a:r>
            <a:r>
              <a:rPr lang="en-US" b="1" dirty="0"/>
              <a:t>parameters</a:t>
            </a:r>
            <a:r>
              <a:rPr lang="en-US" dirty="0"/>
              <a:t> per-pixel</a:t>
            </a:r>
          </a:p>
          <a:p>
            <a:r>
              <a:rPr lang="en-US" dirty="0"/>
              <a:t>In later passes, apply shading and lighting computations per pixel</a:t>
            </a:r>
          </a:p>
          <a:p>
            <a:r>
              <a:rPr lang="en-US" dirty="0"/>
              <a:t>Culling lights by coverage allows tons of lights</a:t>
            </a:r>
          </a:p>
          <a:p>
            <a:r>
              <a:rPr lang="en-US" dirty="0"/>
              <a:t>Base shading code needs to be similar for all objects</a:t>
            </a:r>
          </a:p>
          <a:p>
            <a:pPr lvl="1"/>
            <a:r>
              <a:rPr lang="en-US" dirty="0"/>
              <a:t>Rise of </a:t>
            </a:r>
            <a:r>
              <a:rPr lang="en-US" i="1" dirty="0"/>
              <a:t>Physically Based Shading</a:t>
            </a:r>
            <a:r>
              <a:rPr lang="en-US" dirty="0"/>
              <a:t> in games</a:t>
            </a:r>
          </a:p>
          <a:p>
            <a:r>
              <a:rPr lang="en-US" dirty="0"/>
              <a:t>Transparent objects in a separate forward pass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97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</TotalTime>
  <Words>731</Words>
  <Application>Microsoft Office PowerPoint</Application>
  <PresentationFormat>Widescreen</PresentationFormat>
  <Paragraphs>121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Mangal</vt:lpstr>
      <vt:lpstr>Office Theme</vt:lpstr>
      <vt:lpstr>Navigating huge (UE4 (rendering)) code</vt:lpstr>
      <vt:lpstr>UE4 is BIG</vt:lpstr>
      <vt:lpstr>Navigating large software</vt:lpstr>
      <vt:lpstr>Tools of the trade</vt:lpstr>
      <vt:lpstr>Types of knowledge</vt:lpstr>
      <vt:lpstr>Big picture: Know what to expect</vt:lpstr>
      <vt:lpstr>Example</vt:lpstr>
      <vt:lpstr>Forward shading</vt:lpstr>
      <vt:lpstr>Deferred shading</vt:lpstr>
      <vt:lpstr>Big picture: Look for documentation</vt:lpstr>
      <vt:lpstr>Big picture: See what it does</vt:lpstr>
      <vt:lpstr>Big picture: Step through the code</vt:lpstr>
      <vt:lpstr>Details: Where to start</vt:lpstr>
      <vt:lpstr>Details: Finding code</vt:lpstr>
      <vt:lpstr>Details: Understanding code you find</vt:lpstr>
      <vt:lpstr>Details: Finding something similar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Shading</dc:title>
  <dc:creator>Marc Olano</dc:creator>
  <cp:lastModifiedBy>olano</cp:lastModifiedBy>
  <cp:revision>39</cp:revision>
  <dcterms:created xsi:type="dcterms:W3CDTF">2017-09-07T12:57:46Z</dcterms:created>
  <dcterms:modified xsi:type="dcterms:W3CDTF">2018-09-11T17:53:18Z</dcterms:modified>
</cp:coreProperties>
</file>