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6" r:id="rId2"/>
    <p:sldId id="277" r:id="rId3"/>
    <p:sldId id="278" r:id="rId4"/>
    <p:sldId id="279" r:id="rId5"/>
    <p:sldId id="257" r:id="rId6"/>
    <p:sldId id="258" r:id="rId7"/>
    <p:sldId id="259" r:id="rId8"/>
    <p:sldId id="260" r:id="rId9"/>
    <p:sldId id="261" r:id="rId10"/>
    <p:sldId id="262" r:id="rId11"/>
    <p:sldId id="263" r:id="rId12"/>
    <p:sldId id="264" r:id="rId13"/>
    <p:sldId id="265" r:id="rId14"/>
    <p:sldId id="266" r:id="rId15"/>
    <p:sldId id="267" r:id="rId16"/>
    <p:sldId id="268" r:id="rId17"/>
    <p:sldId id="294" r:id="rId18"/>
    <p:sldId id="269" r:id="rId19"/>
    <p:sldId id="270" r:id="rId20"/>
    <p:sldId id="271" r:id="rId21"/>
    <p:sldId id="272" r:id="rId22"/>
    <p:sldId id="273" r:id="rId23"/>
    <p:sldId id="274" r:id="rId24"/>
    <p:sldId id="275" r:id="rId25"/>
    <p:sldId id="276" r:id="rId26"/>
    <p:sldId id="292" r:id="rId27"/>
    <p:sldId id="293" r:id="rId28"/>
    <p:sldId id="291" r:id="rId29"/>
    <p:sldId id="295" r:id="rId30"/>
    <p:sldId id="280" r:id="rId31"/>
    <p:sldId id="281" r:id="rId32"/>
    <p:sldId id="282" r:id="rId33"/>
    <p:sldId id="283" r:id="rId34"/>
    <p:sldId id="284" r:id="rId35"/>
    <p:sldId id="287" r:id="rId36"/>
    <p:sldId id="288" r:id="rId37"/>
    <p:sldId id="290"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92"/>
    <p:restoredTop sz="96301"/>
  </p:normalViewPr>
  <p:slideViewPr>
    <p:cSldViewPr snapToGrid="0">
      <p:cViewPr varScale="1">
        <p:scale>
          <a:sx n="165" d="100"/>
          <a:sy n="165" d="100"/>
        </p:scale>
        <p:origin x="192"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a:solidFill>
          <a:schemeClr val="accent3"/>
        </a:solidFill>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a:solidFill>
          <a:schemeClr val="accent3"/>
        </a:solidFill>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a:solidFill>
          <a:schemeClr val="accent3"/>
        </a:solidFill>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a:solidFill>
          <a:schemeClr val="accent1"/>
        </a:solidFill>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DD0E9F-7DA8-BF4E-9F96-A565056B3CA3}"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2841FF5E-5D91-EF4F-9CF8-602D607FD544}">
      <dgm:prSet phldrT="[Text]"/>
      <dgm:spPr/>
      <dgm:t>
        <a:bodyPr/>
        <a:lstStyle/>
        <a:p>
          <a:r>
            <a:rPr lang="en-US" dirty="0"/>
            <a:t>Git</a:t>
          </a:r>
        </a:p>
      </dgm:t>
    </dgm:pt>
    <dgm:pt modelId="{32B3D08A-1B92-DA41-9693-7D8960AF5033}" type="parTrans" cxnId="{6BB0D44B-FF87-F542-AFD8-F6773957589F}">
      <dgm:prSet/>
      <dgm:spPr/>
      <dgm:t>
        <a:bodyPr/>
        <a:lstStyle/>
        <a:p>
          <a:endParaRPr lang="en-US"/>
        </a:p>
      </dgm:t>
    </dgm:pt>
    <dgm:pt modelId="{DA6809DB-9341-6D41-80A2-50C25B7B900C}" type="sibTrans" cxnId="{6BB0D44B-FF87-F542-AFD8-F6773957589F}">
      <dgm:prSet/>
      <dgm:spPr/>
      <dgm:t>
        <a:bodyPr/>
        <a:lstStyle/>
        <a:p>
          <a:endParaRPr lang="en-US"/>
        </a:p>
      </dgm:t>
    </dgm:pt>
    <dgm:pt modelId="{817017BE-EC3B-A14B-BD22-8468025FA7FD}">
      <dgm:prSet phldrT="[Text]"/>
      <dgm:spPr/>
      <dgm:t>
        <a:bodyPr/>
        <a:lstStyle/>
        <a:p>
          <a:r>
            <a:rPr lang="en-US" i="0" dirty="0"/>
            <a:t>Version Control Software (WMLA)</a:t>
          </a:r>
        </a:p>
      </dgm:t>
    </dgm:pt>
    <dgm:pt modelId="{20170455-A68B-6444-8BDC-7990B7565223}" type="parTrans" cxnId="{DF8BB6F7-18BA-9149-82B2-B4B5CE6E2C88}">
      <dgm:prSet/>
      <dgm:spPr/>
      <dgm:t>
        <a:bodyPr/>
        <a:lstStyle/>
        <a:p>
          <a:endParaRPr lang="en-US"/>
        </a:p>
      </dgm:t>
    </dgm:pt>
    <dgm:pt modelId="{24E69A8B-D8ED-034B-A5F8-B4FE4F513F17}" type="sibTrans" cxnId="{DF8BB6F7-18BA-9149-82B2-B4B5CE6E2C88}">
      <dgm:prSet/>
      <dgm:spPr/>
      <dgm:t>
        <a:bodyPr/>
        <a:lstStyle/>
        <a:p>
          <a:endParaRPr lang="en-US"/>
        </a:p>
      </dgm:t>
    </dgm:pt>
    <dgm:pt modelId="{B9E10F36-9671-CE4C-8DD6-81967BD1B329}">
      <dgm:prSet phldrT="[Text]"/>
      <dgm:spPr/>
      <dgm:t>
        <a:bodyPr/>
        <a:lstStyle/>
        <a:p>
          <a:r>
            <a:rPr lang="en-US" dirty="0"/>
            <a:t>IDE</a:t>
          </a:r>
        </a:p>
      </dgm:t>
    </dgm:pt>
    <dgm:pt modelId="{AF597D3E-3EAC-274F-BB59-2305DB02023A}" type="parTrans" cxnId="{163EAA33-47FD-FE40-886B-5A672D0BAAEA}">
      <dgm:prSet/>
      <dgm:spPr/>
      <dgm:t>
        <a:bodyPr/>
        <a:lstStyle/>
        <a:p>
          <a:endParaRPr lang="en-US"/>
        </a:p>
      </dgm:t>
    </dgm:pt>
    <dgm:pt modelId="{B51FD0B7-83C7-9F45-BA93-14BCAC765CC6}" type="sibTrans" cxnId="{163EAA33-47FD-FE40-886B-5A672D0BAAEA}">
      <dgm:prSet/>
      <dgm:spPr/>
      <dgm:t>
        <a:bodyPr/>
        <a:lstStyle/>
        <a:p>
          <a:endParaRPr lang="en-US"/>
        </a:p>
      </dgm:t>
    </dgm:pt>
    <dgm:pt modelId="{4143A30D-ADD9-9246-A4B7-7FD88608F961}">
      <dgm:prSet phldrT="[Text]"/>
      <dgm:spPr/>
      <dgm:t>
        <a:bodyPr/>
        <a:lstStyle/>
        <a:p>
          <a:r>
            <a:rPr lang="en-US" dirty="0"/>
            <a:t>Integrated Development Environment</a:t>
          </a:r>
        </a:p>
      </dgm:t>
    </dgm:pt>
    <dgm:pt modelId="{C0CBC58A-329F-7847-8DCD-8D668D7E5500}" type="parTrans" cxnId="{073D5B39-2725-3041-82E0-C3597BB1B293}">
      <dgm:prSet/>
      <dgm:spPr/>
      <dgm:t>
        <a:bodyPr/>
        <a:lstStyle/>
        <a:p>
          <a:endParaRPr lang="en-US"/>
        </a:p>
      </dgm:t>
    </dgm:pt>
    <dgm:pt modelId="{1FC131F8-FE4F-E94E-9984-E85AFC6C0319}" type="sibTrans" cxnId="{073D5B39-2725-3041-82E0-C3597BB1B293}">
      <dgm:prSet/>
      <dgm:spPr/>
      <dgm:t>
        <a:bodyPr/>
        <a:lstStyle/>
        <a:p>
          <a:endParaRPr lang="en-US"/>
        </a:p>
      </dgm:t>
    </dgm:pt>
    <dgm:pt modelId="{6A168F2D-E0D1-6B4F-AF76-9BAB908E6037}">
      <dgm:prSet phldrT="[Text]"/>
      <dgm:spPr/>
      <dgm:t>
        <a:bodyPr/>
        <a:lstStyle/>
        <a:p>
          <a:r>
            <a:rPr lang="en-US" dirty="0"/>
            <a:t>C++ Build and Debugging Tools</a:t>
          </a:r>
        </a:p>
      </dgm:t>
    </dgm:pt>
    <dgm:pt modelId="{5F9C0349-0A77-0743-9218-1242CDE946E2}" type="parTrans" cxnId="{41FFB63D-68EE-834B-86AB-2E2015052E6D}">
      <dgm:prSet/>
      <dgm:spPr/>
      <dgm:t>
        <a:bodyPr/>
        <a:lstStyle/>
        <a:p>
          <a:endParaRPr lang="en-US"/>
        </a:p>
      </dgm:t>
    </dgm:pt>
    <dgm:pt modelId="{7A231A4E-9714-EF43-8C81-B0F2542A08D2}" type="sibTrans" cxnId="{41FFB63D-68EE-834B-86AB-2E2015052E6D}">
      <dgm:prSet/>
      <dgm:spPr/>
      <dgm:t>
        <a:bodyPr/>
        <a:lstStyle/>
        <a:p>
          <a:endParaRPr lang="en-US"/>
        </a:p>
      </dgm:t>
    </dgm:pt>
    <dgm:pt modelId="{6B411012-ADE5-BE48-AEF5-0DC29CED86E6}">
      <dgm:prSet phldrT="[Text]"/>
      <dgm:spPr/>
      <dgm:t>
        <a:bodyPr/>
        <a:lstStyle/>
        <a:p>
          <a:r>
            <a:rPr lang="en-US" dirty="0"/>
            <a:t>Visual Studio Community </a:t>
          </a:r>
          <a:r>
            <a:rPr lang="en-US" i="0" dirty="0"/>
            <a:t>(WLA)</a:t>
          </a:r>
        </a:p>
      </dgm:t>
    </dgm:pt>
    <dgm:pt modelId="{AFEF0853-51D8-CE49-B384-BDE534A1D11D}" type="parTrans" cxnId="{CB56524E-8DFA-9A44-9BA8-2D2EE300B6D4}">
      <dgm:prSet/>
      <dgm:spPr/>
      <dgm:t>
        <a:bodyPr/>
        <a:lstStyle/>
        <a:p>
          <a:endParaRPr lang="en-US"/>
        </a:p>
      </dgm:t>
    </dgm:pt>
    <dgm:pt modelId="{68132051-9D10-FC4E-8B97-AF4E3B2654C6}" type="sibTrans" cxnId="{CB56524E-8DFA-9A44-9BA8-2D2EE300B6D4}">
      <dgm:prSet/>
      <dgm:spPr/>
      <dgm:t>
        <a:bodyPr/>
        <a:lstStyle/>
        <a:p>
          <a:endParaRPr lang="en-US"/>
        </a:p>
      </dgm:t>
    </dgm:pt>
    <dgm:pt modelId="{E8D3D445-FCAD-5D47-B46C-C301DC5B2B20}">
      <dgm:prSet phldrT="[Text]"/>
      <dgm:spPr/>
      <dgm:t>
        <a:bodyPr/>
        <a:lstStyle/>
        <a:p>
          <a:r>
            <a:rPr lang="en-US" i="0" dirty="0" err="1"/>
            <a:t>Xcode</a:t>
          </a:r>
          <a:r>
            <a:rPr lang="en-US" i="0" dirty="0"/>
            <a:t> (M)</a:t>
          </a:r>
        </a:p>
      </dgm:t>
    </dgm:pt>
    <dgm:pt modelId="{E4C21437-A0E2-8343-A7A2-90EEF6EAF7D4}" type="parTrans" cxnId="{D42E476B-A607-4444-93F9-7709CC882612}">
      <dgm:prSet/>
      <dgm:spPr/>
      <dgm:t>
        <a:bodyPr/>
        <a:lstStyle/>
        <a:p>
          <a:endParaRPr lang="en-US"/>
        </a:p>
      </dgm:t>
    </dgm:pt>
    <dgm:pt modelId="{521F1E86-26A3-AD4D-AC82-5F54131D180A}" type="sibTrans" cxnId="{D42E476B-A607-4444-93F9-7709CC882612}">
      <dgm:prSet/>
      <dgm:spPr/>
      <dgm:t>
        <a:bodyPr/>
        <a:lstStyle/>
        <a:p>
          <a:endParaRPr lang="en-US"/>
        </a:p>
      </dgm:t>
    </dgm:pt>
    <dgm:pt modelId="{CE6EAFDE-3DC4-3E41-BBA0-DE7C247040C9}">
      <dgm:prSet phldrT="[Text]"/>
      <dgm:spPr/>
      <dgm:t>
        <a:bodyPr/>
        <a:lstStyle/>
        <a:p>
          <a:endParaRPr lang="en-US" dirty="0"/>
        </a:p>
      </dgm:t>
    </dgm:pt>
    <dgm:pt modelId="{19859910-92DA-AC48-BFBD-C79AA6E93E6E}" type="parTrans" cxnId="{4E1C4233-5C44-BE44-90BA-0A9C600E197C}">
      <dgm:prSet/>
      <dgm:spPr/>
      <dgm:t>
        <a:bodyPr/>
        <a:lstStyle/>
        <a:p>
          <a:endParaRPr lang="en-US"/>
        </a:p>
      </dgm:t>
    </dgm:pt>
    <dgm:pt modelId="{B686A70F-5FF3-334D-A0C5-36A4B1FB7C1E}" type="sibTrans" cxnId="{4E1C4233-5C44-BE44-90BA-0A9C600E197C}">
      <dgm:prSet/>
      <dgm:spPr/>
      <dgm:t>
        <a:bodyPr/>
        <a:lstStyle/>
        <a:p>
          <a:endParaRPr lang="en-US"/>
        </a:p>
      </dgm:t>
    </dgm:pt>
    <dgm:pt modelId="{5E3978C2-7D80-C041-8EC8-4D2204D15818}" type="pres">
      <dgm:prSet presAssocID="{FADD0E9F-7DA8-BF4E-9F96-A565056B3CA3}" presName="linear" presStyleCnt="0">
        <dgm:presLayoutVars>
          <dgm:animLvl val="lvl"/>
          <dgm:resizeHandles val="exact"/>
        </dgm:presLayoutVars>
      </dgm:prSet>
      <dgm:spPr/>
    </dgm:pt>
    <dgm:pt modelId="{232E908D-EAEA-744D-9448-D316E4942BC8}" type="pres">
      <dgm:prSet presAssocID="{2841FF5E-5D91-EF4F-9CF8-602D607FD544}" presName="parentText" presStyleLbl="node1" presStyleIdx="0" presStyleCnt="2">
        <dgm:presLayoutVars>
          <dgm:chMax val="0"/>
          <dgm:bulletEnabled val="1"/>
        </dgm:presLayoutVars>
      </dgm:prSet>
      <dgm:spPr/>
    </dgm:pt>
    <dgm:pt modelId="{61448DA6-183E-D64F-B1D4-21AADEDD7C0A}" type="pres">
      <dgm:prSet presAssocID="{2841FF5E-5D91-EF4F-9CF8-602D607FD544}" presName="childText" presStyleLbl="revTx" presStyleIdx="0" presStyleCnt="2">
        <dgm:presLayoutVars>
          <dgm:bulletEnabled val="1"/>
        </dgm:presLayoutVars>
      </dgm:prSet>
      <dgm:spPr/>
    </dgm:pt>
    <dgm:pt modelId="{3ED27064-A730-244F-8A9E-0EBDB9BBDA86}" type="pres">
      <dgm:prSet presAssocID="{B9E10F36-9671-CE4C-8DD6-81967BD1B329}" presName="parentText" presStyleLbl="node1" presStyleIdx="1" presStyleCnt="2">
        <dgm:presLayoutVars>
          <dgm:chMax val="0"/>
          <dgm:bulletEnabled val="1"/>
        </dgm:presLayoutVars>
      </dgm:prSet>
      <dgm:spPr/>
    </dgm:pt>
    <dgm:pt modelId="{E5F753D0-3214-174D-AC2E-7ACEE2287821}" type="pres">
      <dgm:prSet presAssocID="{B9E10F36-9671-CE4C-8DD6-81967BD1B329}" presName="childText" presStyleLbl="revTx" presStyleIdx="1" presStyleCnt="2">
        <dgm:presLayoutVars>
          <dgm:bulletEnabled val="1"/>
        </dgm:presLayoutVars>
      </dgm:prSet>
      <dgm:spPr/>
    </dgm:pt>
  </dgm:ptLst>
  <dgm:cxnLst>
    <dgm:cxn modelId="{88E46618-C44F-7D49-A553-E2A0864308A0}" type="presOf" srcId="{2841FF5E-5D91-EF4F-9CF8-602D607FD544}" destId="{232E908D-EAEA-744D-9448-D316E4942BC8}" srcOrd="0" destOrd="0" presId="urn:microsoft.com/office/officeart/2005/8/layout/vList2"/>
    <dgm:cxn modelId="{62F33525-734E-8E43-961F-6140F79ECC35}" type="presOf" srcId="{817017BE-EC3B-A14B-BD22-8468025FA7FD}" destId="{61448DA6-183E-D64F-B1D4-21AADEDD7C0A}" srcOrd="0" destOrd="0" presId="urn:microsoft.com/office/officeart/2005/8/layout/vList2"/>
    <dgm:cxn modelId="{4E1C4233-5C44-BE44-90BA-0A9C600E197C}" srcId="{B9E10F36-9671-CE4C-8DD6-81967BD1B329}" destId="{CE6EAFDE-3DC4-3E41-BBA0-DE7C247040C9}" srcOrd="2" destOrd="0" parTransId="{19859910-92DA-AC48-BFBD-C79AA6E93E6E}" sibTransId="{B686A70F-5FF3-334D-A0C5-36A4B1FB7C1E}"/>
    <dgm:cxn modelId="{163EAA33-47FD-FE40-886B-5A672D0BAAEA}" srcId="{FADD0E9F-7DA8-BF4E-9F96-A565056B3CA3}" destId="{B9E10F36-9671-CE4C-8DD6-81967BD1B329}" srcOrd="1" destOrd="0" parTransId="{AF597D3E-3EAC-274F-BB59-2305DB02023A}" sibTransId="{B51FD0B7-83C7-9F45-BA93-14BCAC765CC6}"/>
    <dgm:cxn modelId="{556DF636-BBA2-A24E-ACFC-60A912AA942C}" type="presOf" srcId="{6A168F2D-E0D1-6B4F-AF76-9BAB908E6037}" destId="{E5F753D0-3214-174D-AC2E-7ACEE2287821}" srcOrd="0" destOrd="1" presId="urn:microsoft.com/office/officeart/2005/8/layout/vList2"/>
    <dgm:cxn modelId="{073D5B39-2725-3041-82E0-C3597BB1B293}" srcId="{B9E10F36-9671-CE4C-8DD6-81967BD1B329}" destId="{4143A30D-ADD9-9246-A4B7-7FD88608F961}" srcOrd="0" destOrd="0" parTransId="{C0CBC58A-329F-7847-8DCD-8D668D7E5500}" sibTransId="{1FC131F8-FE4F-E94E-9984-E85AFC6C0319}"/>
    <dgm:cxn modelId="{41FFB63D-68EE-834B-86AB-2E2015052E6D}" srcId="{B9E10F36-9671-CE4C-8DD6-81967BD1B329}" destId="{6A168F2D-E0D1-6B4F-AF76-9BAB908E6037}" srcOrd="1" destOrd="0" parTransId="{5F9C0349-0A77-0743-9218-1242CDE946E2}" sibTransId="{7A231A4E-9714-EF43-8C81-B0F2542A08D2}"/>
    <dgm:cxn modelId="{2BCDC64A-19D4-2140-8FDD-BA4AA0A1E0F1}" type="presOf" srcId="{6B411012-ADE5-BE48-AEF5-0DC29CED86E6}" destId="{E5F753D0-3214-174D-AC2E-7ACEE2287821}" srcOrd="0" destOrd="3" presId="urn:microsoft.com/office/officeart/2005/8/layout/vList2"/>
    <dgm:cxn modelId="{6BB0D44B-FF87-F542-AFD8-F6773957589F}" srcId="{FADD0E9F-7DA8-BF4E-9F96-A565056B3CA3}" destId="{2841FF5E-5D91-EF4F-9CF8-602D607FD544}" srcOrd="0" destOrd="0" parTransId="{32B3D08A-1B92-DA41-9693-7D8960AF5033}" sibTransId="{DA6809DB-9341-6D41-80A2-50C25B7B900C}"/>
    <dgm:cxn modelId="{CB56524E-8DFA-9A44-9BA8-2D2EE300B6D4}" srcId="{B9E10F36-9671-CE4C-8DD6-81967BD1B329}" destId="{6B411012-ADE5-BE48-AEF5-0DC29CED86E6}" srcOrd="3" destOrd="0" parTransId="{AFEF0853-51D8-CE49-B384-BDE534A1D11D}" sibTransId="{68132051-9D10-FC4E-8B97-AF4E3B2654C6}"/>
    <dgm:cxn modelId="{39314A59-3C15-994F-A1CD-9B16FDC5C137}" type="presOf" srcId="{FADD0E9F-7DA8-BF4E-9F96-A565056B3CA3}" destId="{5E3978C2-7D80-C041-8EC8-4D2204D15818}" srcOrd="0" destOrd="0" presId="urn:microsoft.com/office/officeart/2005/8/layout/vList2"/>
    <dgm:cxn modelId="{D42E476B-A607-4444-93F9-7709CC882612}" srcId="{B9E10F36-9671-CE4C-8DD6-81967BD1B329}" destId="{E8D3D445-FCAD-5D47-B46C-C301DC5B2B20}" srcOrd="4" destOrd="0" parTransId="{E4C21437-A0E2-8343-A7A2-90EEF6EAF7D4}" sibTransId="{521F1E86-26A3-AD4D-AC82-5F54131D180A}"/>
    <dgm:cxn modelId="{EA060F9D-FAC5-414A-B73D-731B027A0147}" type="presOf" srcId="{B9E10F36-9671-CE4C-8DD6-81967BD1B329}" destId="{3ED27064-A730-244F-8A9E-0EBDB9BBDA86}" srcOrd="0" destOrd="0" presId="urn:microsoft.com/office/officeart/2005/8/layout/vList2"/>
    <dgm:cxn modelId="{46F941B3-9748-E542-8EC7-5732F2EF2BF4}" type="presOf" srcId="{CE6EAFDE-3DC4-3E41-BBA0-DE7C247040C9}" destId="{E5F753D0-3214-174D-AC2E-7ACEE2287821}" srcOrd="0" destOrd="2" presId="urn:microsoft.com/office/officeart/2005/8/layout/vList2"/>
    <dgm:cxn modelId="{39CA1BC0-7960-7C43-B71D-159B439F8CF2}" type="presOf" srcId="{4143A30D-ADD9-9246-A4B7-7FD88608F961}" destId="{E5F753D0-3214-174D-AC2E-7ACEE2287821}" srcOrd="0" destOrd="0" presId="urn:microsoft.com/office/officeart/2005/8/layout/vList2"/>
    <dgm:cxn modelId="{FAE0F8CD-4306-4544-962E-09033C0CED46}" type="presOf" srcId="{E8D3D445-FCAD-5D47-B46C-C301DC5B2B20}" destId="{E5F753D0-3214-174D-AC2E-7ACEE2287821}" srcOrd="0" destOrd="4" presId="urn:microsoft.com/office/officeart/2005/8/layout/vList2"/>
    <dgm:cxn modelId="{DF8BB6F7-18BA-9149-82B2-B4B5CE6E2C88}" srcId="{2841FF5E-5D91-EF4F-9CF8-602D607FD544}" destId="{817017BE-EC3B-A14B-BD22-8468025FA7FD}" srcOrd="0" destOrd="0" parTransId="{20170455-A68B-6444-8BDC-7990B7565223}" sibTransId="{24E69A8B-D8ED-034B-A5F8-B4FE4F513F17}"/>
    <dgm:cxn modelId="{4C872115-A1FE-9747-968D-ACE6A5A4F3F6}" type="presParOf" srcId="{5E3978C2-7D80-C041-8EC8-4D2204D15818}" destId="{232E908D-EAEA-744D-9448-D316E4942BC8}" srcOrd="0" destOrd="0" presId="urn:microsoft.com/office/officeart/2005/8/layout/vList2"/>
    <dgm:cxn modelId="{ACE99693-B9E0-184A-8DE4-3FBB4F85F454}" type="presParOf" srcId="{5E3978C2-7D80-C041-8EC8-4D2204D15818}" destId="{61448DA6-183E-D64F-B1D4-21AADEDD7C0A}" srcOrd="1" destOrd="0" presId="urn:microsoft.com/office/officeart/2005/8/layout/vList2"/>
    <dgm:cxn modelId="{97403A27-1DB0-3A47-AB91-FBEA8D794B27}" type="presParOf" srcId="{5E3978C2-7D80-C041-8EC8-4D2204D15818}" destId="{3ED27064-A730-244F-8A9E-0EBDB9BBDA86}" srcOrd="2" destOrd="0" presId="urn:microsoft.com/office/officeart/2005/8/layout/vList2"/>
    <dgm:cxn modelId="{F23E2B21-D0A3-F74D-9499-E7554457550F}" type="presParOf" srcId="{5E3978C2-7D80-C041-8EC8-4D2204D15818}" destId="{E5F753D0-3214-174D-AC2E-7ACEE228782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6A660E-77A2-094A-947E-CFE7DF11F2F0}"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BB36D36-7E78-5343-AE12-D871D30EBB05}">
      <dgm:prSet phldrT="[Text]"/>
      <dgm:spPr/>
      <dgm:t>
        <a:bodyPr/>
        <a:lstStyle/>
        <a:p>
          <a:r>
            <a:rPr lang="en-US" dirty="0"/>
            <a:t>git pull</a:t>
          </a:r>
        </a:p>
      </dgm:t>
    </dgm:pt>
    <dgm:pt modelId="{B0220AFB-A525-A147-BD4F-61B6F9F3ACC5}" type="parTrans" cxnId="{B9B12A7F-C978-FE44-A128-32F8ACD3922C}">
      <dgm:prSet/>
      <dgm:spPr/>
      <dgm:t>
        <a:bodyPr/>
        <a:lstStyle/>
        <a:p>
          <a:endParaRPr lang="en-US"/>
        </a:p>
      </dgm:t>
    </dgm:pt>
    <dgm:pt modelId="{AD7F0ECA-ABFE-464D-903B-275041607340}" type="sibTrans" cxnId="{B9B12A7F-C978-FE44-A128-32F8ACD3922C}">
      <dgm:prSet/>
      <dgm:spPr/>
      <dgm:t>
        <a:bodyPr/>
        <a:lstStyle/>
        <a:p>
          <a:endParaRPr lang="en-US"/>
        </a:p>
      </dgm:t>
    </dgm:pt>
    <dgm:pt modelId="{68FE5FA9-C1B6-FB45-BBD4-CE024032EC41}">
      <dgm:prSet phldrT="[Text]"/>
      <dgm:spPr/>
      <dgm:t>
        <a:bodyPr/>
        <a:lstStyle/>
        <a:p>
          <a:r>
            <a:rPr lang="en-US" dirty="0"/>
            <a:t>git status</a:t>
          </a:r>
        </a:p>
      </dgm:t>
    </dgm:pt>
    <dgm:pt modelId="{F4A6B510-44CE-F642-AF16-76A347D2D3C4}" type="parTrans" cxnId="{6F7FCC4B-D923-9E4F-889D-AF24568A1358}">
      <dgm:prSet/>
      <dgm:spPr/>
      <dgm:t>
        <a:bodyPr/>
        <a:lstStyle/>
        <a:p>
          <a:endParaRPr lang="en-US"/>
        </a:p>
      </dgm:t>
    </dgm:pt>
    <dgm:pt modelId="{5F77C768-C5BD-1D4B-92B1-8481F816C98D}" type="sibTrans" cxnId="{6F7FCC4B-D923-9E4F-889D-AF24568A1358}">
      <dgm:prSet/>
      <dgm:spPr/>
      <dgm:t>
        <a:bodyPr/>
        <a:lstStyle/>
        <a:p>
          <a:endParaRPr lang="en-US"/>
        </a:p>
      </dgm:t>
    </dgm:pt>
    <dgm:pt modelId="{091ED2C0-7659-DA4C-AEC3-88A127B6CC3D}">
      <dgm:prSet phldrT="[Text]"/>
      <dgm:spPr/>
      <dgm:t>
        <a:bodyPr/>
        <a:lstStyle/>
        <a:p>
          <a:r>
            <a:rPr lang="en-US" dirty="0"/>
            <a:t>git add</a:t>
          </a:r>
        </a:p>
      </dgm:t>
    </dgm:pt>
    <dgm:pt modelId="{142E98B8-9706-5B4D-940F-E6DFC4DDED26}" type="parTrans" cxnId="{7BAABFC8-9A81-F14A-8CC0-3AD11C5EA569}">
      <dgm:prSet/>
      <dgm:spPr/>
      <dgm:t>
        <a:bodyPr/>
        <a:lstStyle/>
        <a:p>
          <a:endParaRPr lang="en-US"/>
        </a:p>
      </dgm:t>
    </dgm:pt>
    <dgm:pt modelId="{36047C04-DC09-5D45-AABF-89FF8C6608C0}" type="sibTrans" cxnId="{7BAABFC8-9A81-F14A-8CC0-3AD11C5EA569}">
      <dgm:prSet/>
      <dgm:spPr/>
      <dgm:t>
        <a:bodyPr/>
        <a:lstStyle/>
        <a:p>
          <a:endParaRPr lang="en-US"/>
        </a:p>
      </dgm:t>
    </dgm:pt>
    <dgm:pt modelId="{32184358-94FA-5A4F-8697-5DA026E76382}">
      <dgm:prSet phldrT="[Text]"/>
      <dgm:spPr/>
      <dgm:t>
        <a:bodyPr/>
        <a:lstStyle/>
        <a:p>
          <a:r>
            <a:rPr lang="en-US" dirty="0"/>
            <a:t>Gets the latest changes from GitHub and attempts to merge them with your own changes. Conflicts (changes in binary files or in the same lines of code) may require you to assist with the merge by choosing which binary file to keep or editing the merged code.</a:t>
          </a:r>
        </a:p>
      </dgm:t>
    </dgm:pt>
    <dgm:pt modelId="{E0A07BC2-BBB3-9143-A694-85E2A7E8A933}" type="parTrans" cxnId="{E50D7FC1-98F8-644D-B22C-B70AA3354113}">
      <dgm:prSet/>
      <dgm:spPr/>
      <dgm:t>
        <a:bodyPr/>
        <a:lstStyle/>
        <a:p>
          <a:endParaRPr lang="en-US"/>
        </a:p>
      </dgm:t>
    </dgm:pt>
    <dgm:pt modelId="{90E2961B-3A12-3744-AA7B-8DB14E2AB5C7}" type="sibTrans" cxnId="{E50D7FC1-98F8-644D-B22C-B70AA3354113}">
      <dgm:prSet/>
      <dgm:spPr/>
      <dgm:t>
        <a:bodyPr/>
        <a:lstStyle/>
        <a:p>
          <a:endParaRPr lang="en-US"/>
        </a:p>
      </dgm:t>
    </dgm:pt>
    <dgm:pt modelId="{FC80F822-CB25-0E42-A8B1-76020AF95803}">
      <dgm:prSet phldrT="[Text]"/>
      <dgm:spPr/>
      <dgm:t>
        <a:bodyPr/>
        <a:lstStyle/>
        <a:p>
          <a:r>
            <a:rPr lang="en-US" dirty="0"/>
            <a:t>git commit</a:t>
          </a:r>
        </a:p>
      </dgm:t>
    </dgm:pt>
    <dgm:pt modelId="{FC032428-442F-B34F-B849-C97665EDB52D}" type="parTrans" cxnId="{8F83F4A6-00C1-C144-9661-B8515468A88F}">
      <dgm:prSet/>
      <dgm:spPr/>
      <dgm:t>
        <a:bodyPr/>
        <a:lstStyle/>
        <a:p>
          <a:endParaRPr lang="en-US"/>
        </a:p>
      </dgm:t>
    </dgm:pt>
    <dgm:pt modelId="{E308DBB0-B054-704E-80DB-9BE2CF197684}" type="sibTrans" cxnId="{8F83F4A6-00C1-C144-9661-B8515468A88F}">
      <dgm:prSet/>
      <dgm:spPr/>
      <dgm:t>
        <a:bodyPr/>
        <a:lstStyle/>
        <a:p>
          <a:endParaRPr lang="en-US"/>
        </a:p>
      </dgm:t>
    </dgm:pt>
    <dgm:pt modelId="{0D85BE3E-054C-394A-AC54-B1D5E7E34BEC}">
      <dgm:prSet phldrT="[Text]"/>
      <dgm:spPr/>
      <dgm:t>
        <a:bodyPr/>
        <a:lstStyle/>
        <a:p>
          <a:r>
            <a:rPr lang="en-US" dirty="0"/>
            <a:t>git push</a:t>
          </a:r>
        </a:p>
      </dgm:t>
    </dgm:pt>
    <dgm:pt modelId="{A3669A6F-C6F7-9849-80BB-3FE40AE8533B}" type="parTrans" cxnId="{67B22067-F3F8-6249-B484-2117FF271EE2}">
      <dgm:prSet/>
      <dgm:spPr/>
      <dgm:t>
        <a:bodyPr/>
        <a:lstStyle/>
        <a:p>
          <a:endParaRPr lang="en-US"/>
        </a:p>
      </dgm:t>
    </dgm:pt>
    <dgm:pt modelId="{7E554C30-EB7F-EF44-8677-C6B2E392694F}" type="sibTrans" cxnId="{67B22067-F3F8-6249-B484-2117FF271EE2}">
      <dgm:prSet/>
      <dgm:spPr/>
      <dgm:t>
        <a:bodyPr/>
        <a:lstStyle/>
        <a:p>
          <a:endParaRPr lang="en-US"/>
        </a:p>
      </dgm:t>
    </dgm:pt>
    <dgm:pt modelId="{530F4D54-9944-F049-BBED-377D0C01165D}">
      <dgm:prSet phldrT="[Text]"/>
      <dgm:spPr/>
      <dgm:t>
        <a:bodyPr/>
        <a:lstStyle/>
        <a:p>
          <a:r>
            <a:rPr lang="en-US" dirty="0"/>
            <a:t>Tells you what files have changed, and what is ready to be committed.</a:t>
          </a:r>
        </a:p>
      </dgm:t>
    </dgm:pt>
    <dgm:pt modelId="{3010046E-1433-A546-8960-6C7D9D965483}" type="parTrans" cxnId="{DF840A08-B4AB-D84C-8823-D7A6C00A7C5B}">
      <dgm:prSet/>
      <dgm:spPr/>
      <dgm:t>
        <a:bodyPr/>
        <a:lstStyle/>
        <a:p>
          <a:endParaRPr lang="en-US"/>
        </a:p>
      </dgm:t>
    </dgm:pt>
    <dgm:pt modelId="{E3FE3F70-B0D0-1A40-984D-68D7A50AD143}" type="sibTrans" cxnId="{DF840A08-B4AB-D84C-8823-D7A6C00A7C5B}">
      <dgm:prSet/>
      <dgm:spPr/>
      <dgm:t>
        <a:bodyPr/>
        <a:lstStyle/>
        <a:p>
          <a:endParaRPr lang="en-US"/>
        </a:p>
      </dgm:t>
    </dgm:pt>
    <dgm:pt modelId="{08E4ADA6-85D4-4E4A-916B-42A68BEC88BB}">
      <dgm:prSet phldrT="[Text]"/>
      <dgm:spPr/>
      <dgm:t>
        <a:bodyPr/>
        <a:lstStyle/>
        <a:p>
          <a:r>
            <a:rPr lang="en-US" dirty="0"/>
            <a:t>Adds files to the list to include in the next commit. You use </a:t>
          </a:r>
          <a:r>
            <a:rPr lang="en-US" i="1" dirty="0"/>
            <a:t>git add </a:t>
          </a:r>
          <a:r>
            <a:rPr lang="en-US" dirty="0"/>
            <a:t>to add any change to the next commit (whether that change adds, changes, or removes files).</a:t>
          </a:r>
        </a:p>
      </dgm:t>
    </dgm:pt>
    <dgm:pt modelId="{7DDD4808-DA96-9A47-9C70-C7807FB8A02C}" type="parTrans" cxnId="{7509DF02-812C-6F42-BD49-19A43E829363}">
      <dgm:prSet/>
      <dgm:spPr/>
      <dgm:t>
        <a:bodyPr/>
        <a:lstStyle/>
        <a:p>
          <a:endParaRPr lang="en-US"/>
        </a:p>
      </dgm:t>
    </dgm:pt>
    <dgm:pt modelId="{6ADD14CB-F9B9-3346-8A94-AD1C3672BA45}" type="sibTrans" cxnId="{7509DF02-812C-6F42-BD49-19A43E829363}">
      <dgm:prSet/>
      <dgm:spPr/>
      <dgm:t>
        <a:bodyPr/>
        <a:lstStyle/>
        <a:p>
          <a:endParaRPr lang="en-US"/>
        </a:p>
      </dgm:t>
    </dgm:pt>
    <dgm:pt modelId="{07056701-06B1-4242-BC41-658E85B18828}">
      <dgm:prSet phldrT="[Text]"/>
      <dgm:spPr/>
      <dgm:t>
        <a:bodyPr/>
        <a:lstStyle/>
        <a:p>
          <a:r>
            <a:rPr lang="en-US" dirty="0"/>
            <a:t>Checks in a new version to your local git repository. Only commits changes from </a:t>
          </a:r>
          <a:r>
            <a:rPr lang="en-US" i="1" dirty="0"/>
            <a:t>git add.</a:t>
          </a:r>
        </a:p>
      </dgm:t>
    </dgm:pt>
    <dgm:pt modelId="{55C8B6B8-EEB3-A04E-9437-67CE59BE7E27}" type="parTrans" cxnId="{AABDD1A2-A301-3248-953B-B75CC66EF11B}">
      <dgm:prSet/>
      <dgm:spPr/>
      <dgm:t>
        <a:bodyPr/>
        <a:lstStyle/>
        <a:p>
          <a:endParaRPr lang="en-US"/>
        </a:p>
      </dgm:t>
    </dgm:pt>
    <dgm:pt modelId="{2E212719-3414-AC4D-AB11-97A1734FC4E3}" type="sibTrans" cxnId="{AABDD1A2-A301-3248-953B-B75CC66EF11B}">
      <dgm:prSet/>
      <dgm:spPr/>
      <dgm:t>
        <a:bodyPr/>
        <a:lstStyle/>
        <a:p>
          <a:endParaRPr lang="en-US"/>
        </a:p>
      </dgm:t>
    </dgm:pt>
    <dgm:pt modelId="{01E8253A-B3B6-8947-8B3E-E94D6239B809}">
      <dgm:prSet phldrT="[Text]"/>
      <dgm:spPr/>
      <dgm:t>
        <a:bodyPr/>
        <a:lstStyle/>
        <a:p>
          <a:r>
            <a:rPr lang="en-US" dirty="0"/>
            <a:t>Sends your local changes to the online repository at GitHub. Only works if </a:t>
          </a:r>
          <a:br>
            <a:rPr lang="en-US" dirty="0"/>
          </a:br>
          <a:r>
            <a:rPr lang="en-US" dirty="0"/>
            <a:t>you have done a </a:t>
          </a:r>
          <a:r>
            <a:rPr lang="en-US" i="1" dirty="0"/>
            <a:t>git pull</a:t>
          </a:r>
          <a:r>
            <a:rPr lang="en-US" dirty="0"/>
            <a:t>, resolved any conflicts, and are up to date.</a:t>
          </a:r>
        </a:p>
      </dgm:t>
    </dgm:pt>
    <dgm:pt modelId="{F07F209F-3094-CE49-87A0-2FBDA758D652}" type="parTrans" cxnId="{35631620-1142-D240-B890-AC8C668D5662}">
      <dgm:prSet/>
      <dgm:spPr/>
      <dgm:t>
        <a:bodyPr/>
        <a:lstStyle/>
        <a:p>
          <a:endParaRPr lang="en-US"/>
        </a:p>
      </dgm:t>
    </dgm:pt>
    <dgm:pt modelId="{D78D390E-A0DE-6247-868A-081BB8D255B1}" type="sibTrans" cxnId="{35631620-1142-D240-B890-AC8C668D5662}">
      <dgm:prSet/>
      <dgm:spPr/>
      <dgm:t>
        <a:bodyPr/>
        <a:lstStyle/>
        <a:p>
          <a:endParaRPr lang="en-US"/>
        </a:p>
      </dgm:t>
    </dgm:pt>
    <dgm:pt modelId="{619B06E6-117F-0B48-8F1E-6505A7674EA4}">
      <dgm:prSet phldrT="[Text]"/>
      <dgm:spPr/>
      <dgm:t>
        <a:bodyPr/>
        <a:lstStyle/>
        <a:p>
          <a:r>
            <a:rPr lang="en-US" dirty="0"/>
            <a:t>git fetch</a:t>
          </a:r>
        </a:p>
      </dgm:t>
    </dgm:pt>
    <dgm:pt modelId="{1DB71C38-B36C-2048-8E39-043F7E04CC7F}" type="parTrans" cxnId="{1F33D23C-A1E4-4748-AD42-13A83D64AAD7}">
      <dgm:prSet/>
      <dgm:spPr/>
      <dgm:t>
        <a:bodyPr/>
        <a:lstStyle/>
        <a:p>
          <a:endParaRPr lang="en-US"/>
        </a:p>
      </dgm:t>
    </dgm:pt>
    <dgm:pt modelId="{7F41D3E8-A012-864F-BC24-D10CEB0BCDFD}" type="sibTrans" cxnId="{1F33D23C-A1E4-4748-AD42-13A83D64AAD7}">
      <dgm:prSet/>
      <dgm:spPr/>
      <dgm:t>
        <a:bodyPr/>
        <a:lstStyle/>
        <a:p>
          <a:endParaRPr lang="en-US"/>
        </a:p>
      </dgm:t>
    </dgm:pt>
    <dgm:pt modelId="{306041A4-B7FD-8C4D-8A00-B1BE26B48AD5}">
      <dgm:prSet phldrT="[Text]"/>
      <dgm:spPr/>
      <dgm:t>
        <a:bodyPr/>
        <a:lstStyle/>
        <a:p>
          <a:r>
            <a:rPr lang="en-US" dirty="0"/>
            <a:t>Gets the latest changes from GitHub like </a:t>
          </a:r>
          <a:r>
            <a:rPr lang="en-US" i="1" dirty="0"/>
            <a:t>git pull</a:t>
          </a:r>
          <a:r>
            <a:rPr lang="en-US" dirty="0"/>
            <a:t>, but doesn't attempt to merge them with your changes yet.</a:t>
          </a:r>
        </a:p>
      </dgm:t>
    </dgm:pt>
    <dgm:pt modelId="{37BF019E-C8F1-D24D-B12E-329B81C6E2C8}" type="parTrans" cxnId="{BE6DDD05-728C-824E-950C-2357CEC9C5EF}">
      <dgm:prSet/>
      <dgm:spPr/>
      <dgm:t>
        <a:bodyPr/>
        <a:lstStyle/>
        <a:p>
          <a:endParaRPr lang="en-US"/>
        </a:p>
      </dgm:t>
    </dgm:pt>
    <dgm:pt modelId="{DBE7D897-4F78-9A4B-A727-B9A6087DC4C2}" type="sibTrans" cxnId="{BE6DDD05-728C-824E-950C-2357CEC9C5EF}">
      <dgm:prSet/>
      <dgm:spPr/>
      <dgm:t>
        <a:bodyPr/>
        <a:lstStyle/>
        <a:p>
          <a:endParaRPr lang="en-US"/>
        </a:p>
      </dgm:t>
    </dgm:pt>
    <dgm:pt modelId="{C55617C7-082C-3A4A-BD00-C1C59A6CC989}">
      <dgm:prSet phldrT="[Text]"/>
      <dgm:spPr/>
      <dgm:t>
        <a:bodyPr/>
        <a:lstStyle/>
        <a:p>
          <a:r>
            <a:rPr lang="en-US" dirty="0"/>
            <a:t>git merge</a:t>
          </a:r>
        </a:p>
      </dgm:t>
    </dgm:pt>
    <dgm:pt modelId="{BC6AC5ED-7786-C74D-9AB5-FCFC5C7A2A9D}" type="parTrans" cxnId="{C5A65765-0EBD-424B-BA13-6ACD16CC2698}">
      <dgm:prSet/>
      <dgm:spPr/>
      <dgm:t>
        <a:bodyPr/>
        <a:lstStyle/>
        <a:p>
          <a:endParaRPr lang="en-US"/>
        </a:p>
      </dgm:t>
    </dgm:pt>
    <dgm:pt modelId="{2800701B-2FD9-4546-9163-3A68B0197170}" type="sibTrans" cxnId="{C5A65765-0EBD-424B-BA13-6ACD16CC2698}">
      <dgm:prSet/>
      <dgm:spPr/>
      <dgm:t>
        <a:bodyPr/>
        <a:lstStyle/>
        <a:p>
          <a:endParaRPr lang="en-US"/>
        </a:p>
      </dgm:t>
    </dgm:pt>
    <dgm:pt modelId="{057EBE39-4EA3-D24B-B28A-4198924FC5D2}">
      <dgm:prSet phldrT="[Text]"/>
      <dgm:spPr/>
      <dgm:t>
        <a:bodyPr/>
        <a:lstStyle/>
        <a:p>
          <a:r>
            <a:rPr lang="en-US" dirty="0"/>
            <a:t>Manual control over merging. </a:t>
          </a:r>
          <a:r>
            <a:rPr lang="en-US" i="1" dirty="0"/>
            <a:t>git pull</a:t>
          </a:r>
          <a:r>
            <a:rPr lang="en-US" i="0" dirty="0"/>
            <a:t> just does a streamlined </a:t>
          </a:r>
          <a:r>
            <a:rPr lang="en-US" i="1" dirty="0"/>
            <a:t>fetch</a:t>
          </a:r>
          <a:r>
            <a:rPr lang="en-US" i="0" dirty="0"/>
            <a:t> then </a:t>
          </a:r>
          <a:r>
            <a:rPr lang="en-US" i="1" dirty="0"/>
            <a:t>merge</a:t>
          </a:r>
          <a:r>
            <a:rPr lang="en-US" i="0" dirty="0"/>
            <a:t>.</a:t>
          </a:r>
          <a:endParaRPr lang="en-US" dirty="0"/>
        </a:p>
      </dgm:t>
    </dgm:pt>
    <dgm:pt modelId="{DE7E8ECA-0B05-5142-A9E0-31A06EB5D9C8}" type="parTrans" cxnId="{99E7F7CA-3638-4543-B02F-61F4DA20A0D7}">
      <dgm:prSet/>
      <dgm:spPr/>
      <dgm:t>
        <a:bodyPr/>
        <a:lstStyle/>
        <a:p>
          <a:endParaRPr lang="en-US"/>
        </a:p>
      </dgm:t>
    </dgm:pt>
    <dgm:pt modelId="{64DCDFE4-BB40-854F-8796-2EF85070B02B}" type="sibTrans" cxnId="{99E7F7CA-3638-4543-B02F-61F4DA20A0D7}">
      <dgm:prSet/>
      <dgm:spPr/>
      <dgm:t>
        <a:bodyPr/>
        <a:lstStyle/>
        <a:p>
          <a:endParaRPr lang="en-US"/>
        </a:p>
      </dgm:t>
    </dgm:pt>
    <dgm:pt modelId="{C76B3C29-060B-5C45-A076-F3D912872C14}">
      <dgm:prSet/>
      <dgm:spPr/>
      <dgm:t>
        <a:bodyPr/>
        <a:lstStyle/>
        <a:p>
          <a:r>
            <a:rPr lang="en-US" dirty="0"/>
            <a:t>git tag</a:t>
          </a:r>
        </a:p>
      </dgm:t>
    </dgm:pt>
    <dgm:pt modelId="{B88A5FAF-0D2D-8E4D-8F84-AF123C2B94B0}" type="parTrans" cxnId="{363EC6D0-501C-974D-ADD1-9B89E374EACC}">
      <dgm:prSet/>
      <dgm:spPr/>
      <dgm:t>
        <a:bodyPr/>
        <a:lstStyle/>
        <a:p>
          <a:endParaRPr lang="en-US"/>
        </a:p>
      </dgm:t>
    </dgm:pt>
    <dgm:pt modelId="{0B1BDBFE-A780-314C-A45E-1B5F60BAB38E}" type="sibTrans" cxnId="{363EC6D0-501C-974D-ADD1-9B89E374EACC}">
      <dgm:prSet/>
      <dgm:spPr/>
      <dgm:t>
        <a:bodyPr/>
        <a:lstStyle/>
        <a:p>
          <a:endParaRPr lang="en-US"/>
        </a:p>
      </dgm:t>
    </dgm:pt>
    <dgm:pt modelId="{A23F899A-C479-A141-99DA-EE7E9B6B449A}">
      <dgm:prSet/>
      <dgm:spPr/>
      <dgm:t>
        <a:bodyPr/>
        <a:lstStyle/>
        <a:p>
          <a:r>
            <a:rPr lang="en-US" dirty="0"/>
            <a:t>Mark a version as a </a:t>
          </a:r>
          <a:r>
            <a:rPr lang="en-US" i="1" dirty="0"/>
            <a:t>release</a:t>
          </a:r>
          <a:r>
            <a:rPr lang="en-US" dirty="0"/>
            <a:t>.</a:t>
          </a:r>
        </a:p>
      </dgm:t>
    </dgm:pt>
    <dgm:pt modelId="{3824BC93-5B7D-A947-AAC6-17349D497C94}" type="parTrans" cxnId="{1C37714E-3650-5340-B755-C370E9BC1B4E}">
      <dgm:prSet/>
      <dgm:spPr/>
      <dgm:t>
        <a:bodyPr/>
        <a:lstStyle/>
        <a:p>
          <a:endParaRPr lang="en-US"/>
        </a:p>
      </dgm:t>
    </dgm:pt>
    <dgm:pt modelId="{F7645F15-0FA5-334C-BA67-1BF2651134D5}" type="sibTrans" cxnId="{1C37714E-3650-5340-B755-C370E9BC1B4E}">
      <dgm:prSet/>
      <dgm:spPr/>
      <dgm:t>
        <a:bodyPr/>
        <a:lstStyle/>
        <a:p>
          <a:endParaRPr lang="en-US"/>
        </a:p>
      </dgm:t>
    </dgm:pt>
    <dgm:pt modelId="{0DF29084-FC85-4247-B1A8-0700FCA842FE}" type="pres">
      <dgm:prSet presAssocID="{A86A660E-77A2-094A-947E-CFE7DF11F2F0}" presName="linear" presStyleCnt="0">
        <dgm:presLayoutVars>
          <dgm:animLvl val="lvl"/>
          <dgm:resizeHandles val="exact"/>
        </dgm:presLayoutVars>
      </dgm:prSet>
      <dgm:spPr/>
    </dgm:pt>
    <dgm:pt modelId="{5EF91AD7-14D5-444C-AEAB-572DBD071490}" type="pres">
      <dgm:prSet presAssocID="{4BB36D36-7E78-5343-AE12-D871D30EBB05}" presName="parentText" presStyleLbl="node1" presStyleIdx="0" presStyleCnt="8">
        <dgm:presLayoutVars>
          <dgm:chMax val="0"/>
          <dgm:bulletEnabled val="1"/>
        </dgm:presLayoutVars>
      </dgm:prSet>
      <dgm:spPr/>
    </dgm:pt>
    <dgm:pt modelId="{3012672C-DB72-7642-9876-BEA4C5397FF0}" type="pres">
      <dgm:prSet presAssocID="{4BB36D36-7E78-5343-AE12-D871D30EBB05}" presName="childText" presStyleLbl="revTx" presStyleIdx="0" presStyleCnt="8">
        <dgm:presLayoutVars>
          <dgm:bulletEnabled val="1"/>
        </dgm:presLayoutVars>
      </dgm:prSet>
      <dgm:spPr/>
    </dgm:pt>
    <dgm:pt modelId="{2CCB7514-74EC-244B-8947-4A7732715692}" type="pres">
      <dgm:prSet presAssocID="{619B06E6-117F-0B48-8F1E-6505A7674EA4}" presName="parentText" presStyleLbl="node1" presStyleIdx="1" presStyleCnt="8">
        <dgm:presLayoutVars>
          <dgm:chMax val="0"/>
          <dgm:bulletEnabled val="1"/>
        </dgm:presLayoutVars>
      </dgm:prSet>
      <dgm:spPr/>
    </dgm:pt>
    <dgm:pt modelId="{28300854-B0D1-6645-AE57-0561CFD8BAF1}" type="pres">
      <dgm:prSet presAssocID="{619B06E6-117F-0B48-8F1E-6505A7674EA4}" presName="childText" presStyleLbl="revTx" presStyleIdx="1" presStyleCnt="8">
        <dgm:presLayoutVars>
          <dgm:bulletEnabled val="1"/>
        </dgm:presLayoutVars>
      </dgm:prSet>
      <dgm:spPr/>
    </dgm:pt>
    <dgm:pt modelId="{2B9547FF-1066-724C-97D7-476EA53648A8}" type="pres">
      <dgm:prSet presAssocID="{C55617C7-082C-3A4A-BD00-C1C59A6CC989}" presName="parentText" presStyleLbl="node1" presStyleIdx="2" presStyleCnt="8">
        <dgm:presLayoutVars>
          <dgm:chMax val="0"/>
          <dgm:bulletEnabled val="1"/>
        </dgm:presLayoutVars>
      </dgm:prSet>
      <dgm:spPr/>
    </dgm:pt>
    <dgm:pt modelId="{80AD4FF7-B4A6-614B-A47C-C1E9744AFDCD}" type="pres">
      <dgm:prSet presAssocID="{C55617C7-082C-3A4A-BD00-C1C59A6CC989}" presName="childText" presStyleLbl="revTx" presStyleIdx="2" presStyleCnt="8">
        <dgm:presLayoutVars>
          <dgm:bulletEnabled val="1"/>
        </dgm:presLayoutVars>
      </dgm:prSet>
      <dgm:spPr/>
    </dgm:pt>
    <dgm:pt modelId="{72FD2D3F-DEC2-3847-ACB3-56B53F6DE692}" type="pres">
      <dgm:prSet presAssocID="{68FE5FA9-C1B6-FB45-BBD4-CE024032EC41}" presName="parentText" presStyleLbl="node1" presStyleIdx="3" presStyleCnt="8">
        <dgm:presLayoutVars>
          <dgm:chMax val="0"/>
          <dgm:bulletEnabled val="1"/>
        </dgm:presLayoutVars>
      </dgm:prSet>
      <dgm:spPr/>
    </dgm:pt>
    <dgm:pt modelId="{DBC6D6B1-C4E7-9E4F-ABB0-15F5EF4D9D4F}" type="pres">
      <dgm:prSet presAssocID="{68FE5FA9-C1B6-FB45-BBD4-CE024032EC41}" presName="childText" presStyleLbl="revTx" presStyleIdx="3" presStyleCnt="8">
        <dgm:presLayoutVars>
          <dgm:bulletEnabled val="1"/>
        </dgm:presLayoutVars>
      </dgm:prSet>
      <dgm:spPr/>
    </dgm:pt>
    <dgm:pt modelId="{6E8EDE3B-B39A-AD42-A7BF-12D654A058CF}" type="pres">
      <dgm:prSet presAssocID="{091ED2C0-7659-DA4C-AEC3-88A127B6CC3D}" presName="parentText" presStyleLbl="node1" presStyleIdx="4" presStyleCnt="8">
        <dgm:presLayoutVars>
          <dgm:chMax val="0"/>
          <dgm:bulletEnabled val="1"/>
        </dgm:presLayoutVars>
      </dgm:prSet>
      <dgm:spPr/>
    </dgm:pt>
    <dgm:pt modelId="{A7708C7F-90A9-0B4E-8C1D-1B3BD5FA4225}" type="pres">
      <dgm:prSet presAssocID="{091ED2C0-7659-DA4C-AEC3-88A127B6CC3D}" presName="childText" presStyleLbl="revTx" presStyleIdx="4" presStyleCnt="8">
        <dgm:presLayoutVars>
          <dgm:bulletEnabled val="1"/>
        </dgm:presLayoutVars>
      </dgm:prSet>
      <dgm:spPr/>
    </dgm:pt>
    <dgm:pt modelId="{E548AF3B-9DE7-A940-A08D-E1B3C0F14EA0}" type="pres">
      <dgm:prSet presAssocID="{FC80F822-CB25-0E42-A8B1-76020AF95803}" presName="parentText" presStyleLbl="node1" presStyleIdx="5" presStyleCnt="8">
        <dgm:presLayoutVars>
          <dgm:chMax val="0"/>
          <dgm:bulletEnabled val="1"/>
        </dgm:presLayoutVars>
      </dgm:prSet>
      <dgm:spPr/>
    </dgm:pt>
    <dgm:pt modelId="{3C7F24CC-0210-D048-9FF8-99E0DFBD8ECE}" type="pres">
      <dgm:prSet presAssocID="{FC80F822-CB25-0E42-A8B1-76020AF95803}" presName="childText" presStyleLbl="revTx" presStyleIdx="5" presStyleCnt="8">
        <dgm:presLayoutVars>
          <dgm:bulletEnabled val="1"/>
        </dgm:presLayoutVars>
      </dgm:prSet>
      <dgm:spPr/>
    </dgm:pt>
    <dgm:pt modelId="{53C8A26E-3206-4E49-A240-8A2431FDC4ED}" type="pres">
      <dgm:prSet presAssocID="{0D85BE3E-054C-394A-AC54-B1D5E7E34BEC}" presName="parentText" presStyleLbl="node1" presStyleIdx="6" presStyleCnt="8">
        <dgm:presLayoutVars>
          <dgm:chMax val="0"/>
          <dgm:bulletEnabled val="1"/>
        </dgm:presLayoutVars>
      </dgm:prSet>
      <dgm:spPr/>
    </dgm:pt>
    <dgm:pt modelId="{F7E428B9-374C-AD4C-A0C7-AD0A300B705D}" type="pres">
      <dgm:prSet presAssocID="{0D85BE3E-054C-394A-AC54-B1D5E7E34BEC}" presName="childText" presStyleLbl="revTx" presStyleIdx="6" presStyleCnt="8" custScaleY="85511">
        <dgm:presLayoutVars>
          <dgm:bulletEnabled val="1"/>
        </dgm:presLayoutVars>
      </dgm:prSet>
      <dgm:spPr/>
    </dgm:pt>
    <dgm:pt modelId="{E22C4633-427A-4A43-A26D-4FC6ADB15EAE}" type="pres">
      <dgm:prSet presAssocID="{C76B3C29-060B-5C45-A076-F3D912872C14}" presName="parentText" presStyleLbl="node1" presStyleIdx="7" presStyleCnt="8">
        <dgm:presLayoutVars>
          <dgm:chMax val="0"/>
          <dgm:bulletEnabled val="1"/>
        </dgm:presLayoutVars>
      </dgm:prSet>
      <dgm:spPr/>
    </dgm:pt>
    <dgm:pt modelId="{9708CD31-82CA-3F4F-BC39-55291956029D}" type="pres">
      <dgm:prSet presAssocID="{C76B3C29-060B-5C45-A076-F3D912872C14}" presName="childText" presStyleLbl="revTx" presStyleIdx="7" presStyleCnt="8">
        <dgm:presLayoutVars>
          <dgm:bulletEnabled val="1"/>
        </dgm:presLayoutVars>
      </dgm:prSet>
      <dgm:spPr/>
    </dgm:pt>
  </dgm:ptLst>
  <dgm:cxnLst>
    <dgm:cxn modelId="{6DF0CD01-85D6-A441-908C-E6BD606C4FD4}" type="presOf" srcId="{68FE5FA9-C1B6-FB45-BBD4-CE024032EC41}" destId="{72FD2D3F-DEC2-3847-ACB3-56B53F6DE692}" srcOrd="0" destOrd="0" presId="urn:microsoft.com/office/officeart/2005/8/layout/vList2"/>
    <dgm:cxn modelId="{150F9702-CC3D-F445-842F-77B7B0011D7E}" type="presOf" srcId="{0D85BE3E-054C-394A-AC54-B1D5E7E34BEC}" destId="{53C8A26E-3206-4E49-A240-8A2431FDC4ED}" srcOrd="0" destOrd="0" presId="urn:microsoft.com/office/officeart/2005/8/layout/vList2"/>
    <dgm:cxn modelId="{7509DF02-812C-6F42-BD49-19A43E829363}" srcId="{091ED2C0-7659-DA4C-AEC3-88A127B6CC3D}" destId="{08E4ADA6-85D4-4E4A-916B-42A68BEC88BB}" srcOrd="0" destOrd="0" parTransId="{7DDD4808-DA96-9A47-9C70-C7807FB8A02C}" sibTransId="{6ADD14CB-F9B9-3346-8A94-AD1C3672BA45}"/>
    <dgm:cxn modelId="{BE6DDD05-728C-824E-950C-2357CEC9C5EF}" srcId="{619B06E6-117F-0B48-8F1E-6505A7674EA4}" destId="{306041A4-B7FD-8C4D-8A00-B1BE26B48AD5}" srcOrd="0" destOrd="0" parTransId="{37BF019E-C8F1-D24D-B12E-329B81C6E2C8}" sibTransId="{DBE7D897-4F78-9A4B-A727-B9A6087DC4C2}"/>
    <dgm:cxn modelId="{DF840A08-B4AB-D84C-8823-D7A6C00A7C5B}" srcId="{68FE5FA9-C1B6-FB45-BBD4-CE024032EC41}" destId="{530F4D54-9944-F049-BBED-377D0C01165D}" srcOrd="0" destOrd="0" parTransId="{3010046E-1433-A546-8960-6C7D9D965483}" sibTransId="{E3FE3F70-B0D0-1A40-984D-68D7A50AD143}"/>
    <dgm:cxn modelId="{DB0C820E-FB0F-6D45-A0DC-99D64A6F7418}" type="presOf" srcId="{530F4D54-9944-F049-BBED-377D0C01165D}" destId="{DBC6D6B1-C4E7-9E4F-ABB0-15F5EF4D9D4F}" srcOrd="0" destOrd="0" presId="urn:microsoft.com/office/officeart/2005/8/layout/vList2"/>
    <dgm:cxn modelId="{12E9CE1A-20A3-604C-BCA0-F4E9ECFB5798}" type="presOf" srcId="{01E8253A-B3B6-8947-8B3E-E94D6239B809}" destId="{F7E428B9-374C-AD4C-A0C7-AD0A300B705D}" srcOrd="0" destOrd="0" presId="urn:microsoft.com/office/officeart/2005/8/layout/vList2"/>
    <dgm:cxn modelId="{AF0DE61E-C4A8-7B44-94A6-41C5F9AE30FD}" type="presOf" srcId="{306041A4-B7FD-8C4D-8A00-B1BE26B48AD5}" destId="{28300854-B0D1-6645-AE57-0561CFD8BAF1}" srcOrd="0" destOrd="0" presId="urn:microsoft.com/office/officeart/2005/8/layout/vList2"/>
    <dgm:cxn modelId="{35631620-1142-D240-B890-AC8C668D5662}" srcId="{0D85BE3E-054C-394A-AC54-B1D5E7E34BEC}" destId="{01E8253A-B3B6-8947-8B3E-E94D6239B809}" srcOrd="0" destOrd="0" parTransId="{F07F209F-3094-CE49-87A0-2FBDA758D652}" sibTransId="{D78D390E-A0DE-6247-868A-081BB8D255B1}"/>
    <dgm:cxn modelId="{E4DAAE2E-A63B-414B-AB50-CA1E08067FA8}" type="presOf" srcId="{C76B3C29-060B-5C45-A076-F3D912872C14}" destId="{E22C4633-427A-4A43-A26D-4FC6ADB15EAE}" srcOrd="0" destOrd="0" presId="urn:microsoft.com/office/officeart/2005/8/layout/vList2"/>
    <dgm:cxn modelId="{1F33D23C-A1E4-4748-AD42-13A83D64AAD7}" srcId="{A86A660E-77A2-094A-947E-CFE7DF11F2F0}" destId="{619B06E6-117F-0B48-8F1E-6505A7674EA4}" srcOrd="1" destOrd="0" parTransId="{1DB71C38-B36C-2048-8E39-043F7E04CC7F}" sibTransId="{7F41D3E8-A012-864F-BC24-D10CEB0BCDFD}"/>
    <dgm:cxn modelId="{D9061044-702C-3B46-A320-9E0B35134205}" type="presOf" srcId="{A86A660E-77A2-094A-947E-CFE7DF11F2F0}" destId="{0DF29084-FC85-4247-B1A8-0700FCA842FE}" srcOrd="0" destOrd="0" presId="urn:microsoft.com/office/officeart/2005/8/layout/vList2"/>
    <dgm:cxn modelId="{6F7FCC4B-D923-9E4F-889D-AF24568A1358}" srcId="{A86A660E-77A2-094A-947E-CFE7DF11F2F0}" destId="{68FE5FA9-C1B6-FB45-BBD4-CE024032EC41}" srcOrd="3" destOrd="0" parTransId="{F4A6B510-44CE-F642-AF16-76A347D2D3C4}" sibTransId="{5F77C768-C5BD-1D4B-92B1-8481F816C98D}"/>
    <dgm:cxn modelId="{1C37714E-3650-5340-B755-C370E9BC1B4E}" srcId="{C76B3C29-060B-5C45-A076-F3D912872C14}" destId="{A23F899A-C479-A141-99DA-EE7E9B6B449A}" srcOrd="0" destOrd="0" parTransId="{3824BC93-5B7D-A947-AAC6-17349D497C94}" sibTransId="{F7645F15-0FA5-334C-BA67-1BF2651134D5}"/>
    <dgm:cxn modelId="{75769B56-6FE0-884E-B9B2-99AC3AD4E2B4}" type="presOf" srcId="{619B06E6-117F-0B48-8F1E-6505A7674EA4}" destId="{2CCB7514-74EC-244B-8947-4A7732715692}" srcOrd="0" destOrd="0" presId="urn:microsoft.com/office/officeart/2005/8/layout/vList2"/>
    <dgm:cxn modelId="{C5A65765-0EBD-424B-BA13-6ACD16CC2698}" srcId="{A86A660E-77A2-094A-947E-CFE7DF11F2F0}" destId="{C55617C7-082C-3A4A-BD00-C1C59A6CC989}" srcOrd="2" destOrd="0" parTransId="{BC6AC5ED-7786-C74D-9AB5-FCFC5C7A2A9D}" sibTransId="{2800701B-2FD9-4546-9163-3A68B0197170}"/>
    <dgm:cxn modelId="{67B22067-F3F8-6249-B484-2117FF271EE2}" srcId="{A86A660E-77A2-094A-947E-CFE7DF11F2F0}" destId="{0D85BE3E-054C-394A-AC54-B1D5E7E34BEC}" srcOrd="6" destOrd="0" parTransId="{A3669A6F-C6F7-9849-80BB-3FE40AE8533B}" sibTransId="{7E554C30-EB7F-EF44-8677-C6B2E392694F}"/>
    <dgm:cxn modelId="{B9B12A7F-C978-FE44-A128-32F8ACD3922C}" srcId="{A86A660E-77A2-094A-947E-CFE7DF11F2F0}" destId="{4BB36D36-7E78-5343-AE12-D871D30EBB05}" srcOrd="0" destOrd="0" parTransId="{B0220AFB-A525-A147-BD4F-61B6F9F3ACC5}" sibTransId="{AD7F0ECA-ABFE-464D-903B-275041607340}"/>
    <dgm:cxn modelId="{134F908F-EA93-1642-9784-FAD4D568AB07}" type="presOf" srcId="{07056701-06B1-4242-BC41-658E85B18828}" destId="{3C7F24CC-0210-D048-9FF8-99E0DFBD8ECE}" srcOrd="0" destOrd="0" presId="urn:microsoft.com/office/officeart/2005/8/layout/vList2"/>
    <dgm:cxn modelId="{64966599-07A9-444D-A6B9-353C7C11404E}" type="presOf" srcId="{4BB36D36-7E78-5343-AE12-D871D30EBB05}" destId="{5EF91AD7-14D5-444C-AEAB-572DBD071490}" srcOrd="0" destOrd="0" presId="urn:microsoft.com/office/officeart/2005/8/layout/vList2"/>
    <dgm:cxn modelId="{AABDD1A2-A301-3248-953B-B75CC66EF11B}" srcId="{FC80F822-CB25-0E42-A8B1-76020AF95803}" destId="{07056701-06B1-4242-BC41-658E85B18828}" srcOrd="0" destOrd="0" parTransId="{55C8B6B8-EEB3-A04E-9437-67CE59BE7E27}" sibTransId="{2E212719-3414-AC4D-AB11-97A1734FC4E3}"/>
    <dgm:cxn modelId="{8F83F4A6-00C1-C144-9661-B8515468A88F}" srcId="{A86A660E-77A2-094A-947E-CFE7DF11F2F0}" destId="{FC80F822-CB25-0E42-A8B1-76020AF95803}" srcOrd="5" destOrd="0" parTransId="{FC032428-442F-B34F-B849-C97665EDB52D}" sibTransId="{E308DBB0-B054-704E-80DB-9BE2CF197684}"/>
    <dgm:cxn modelId="{3990D5A7-AD14-3148-BC8D-3F23BC833597}" type="presOf" srcId="{A23F899A-C479-A141-99DA-EE7E9B6B449A}" destId="{9708CD31-82CA-3F4F-BC39-55291956029D}" srcOrd="0" destOrd="0" presId="urn:microsoft.com/office/officeart/2005/8/layout/vList2"/>
    <dgm:cxn modelId="{541BB9B0-1053-EE4E-8C35-704E0F67DC79}" type="presOf" srcId="{C55617C7-082C-3A4A-BD00-C1C59A6CC989}" destId="{2B9547FF-1066-724C-97D7-476EA53648A8}" srcOrd="0" destOrd="0" presId="urn:microsoft.com/office/officeart/2005/8/layout/vList2"/>
    <dgm:cxn modelId="{E50D7FC1-98F8-644D-B22C-B70AA3354113}" srcId="{4BB36D36-7E78-5343-AE12-D871D30EBB05}" destId="{32184358-94FA-5A4F-8697-5DA026E76382}" srcOrd="0" destOrd="0" parTransId="{E0A07BC2-BBB3-9143-A694-85E2A7E8A933}" sibTransId="{90E2961B-3A12-3744-AA7B-8DB14E2AB5C7}"/>
    <dgm:cxn modelId="{2791B2C6-DA93-DC47-83F9-3F42E3DF30C9}" type="presOf" srcId="{08E4ADA6-85D4-4E4A-916B-42A68BEC88BB}" destId="{A7708C7F-90A9-0B4E-8C1D-1B3BD5FA4225}" srcOrd="0" destOrd="0" presId="urn:microsoft.com/office/officeart/2005/8/layout/vList2"/>
    <dgm:cxn modelId="{7BAABFC8-9A81-F14A-8CC0-3AD11C5EA569}" srcId="{A86A660E-77A2-094A-947E-CFE7DF11F2F0}" destId="{091ED2C0-7659-DA4C-AEC3-88A127B6CC3D}" srcOrd="4" destOrd="0" parTransId="{142E98B8-9706-5B4D-940F-E6DFC4DDED26}" sibTransId="{36047C04-DC09-5D45-AABF-89FF8C6608C0}"/>
    <dgm:cxn modelId="{82442BCA-381D-AF43-AE65-45259514A751}" type="presOf" srcId="{32184358-94FA-5A4F-8697-5DA026E76382}" destId="{3012672C-DB72-7642-9876-BEA4C5397FF0}" srcOrd="0" destOrd="0" presId="urn:microsoft.com/office/officeart/2005/8/layout/vList2"/>
    <dgm:cxn modelId="{99E7F7CA-3638-4543-B02F-61F4DA20A0D7}" srcId="{C55617C7-082C-3A4A-BD00-C1C59A6CC989}" destId="{057EBE39-4EA3-D24B-B28A-4198924FC5D2}" srcOrd="0" destOrd="0" parTransId="{DE7E8ECA-0B05-5142-A9E0-31A06EB5D9C8}" sibTransId="{64DCDFE4-BB40-854F-8796-2EF85070B02B}"/>
    <dgm:cxn modelId="{D58E69D0-7B5B-0D4F-9C8D-C88A6E856B45}" type="presOf" srcId="{057EBE39-4EA3-D24B-B28A-4198924FC5D2}" destId="{80AD4FF7-B4A6-614B-A47C-C1E9744AFDCD}" srcOrd="0" destOrd="0" presId="urn:microsoft.com/office/officeart/2005/8/layout/vList2"/>
    <dgm:cxn modelId="{363EC6D0-501C-974D-ADD1-9B89E374EACC}" srcId="{A86A660E-77A2-094A-947E-CFE7DF11F2F0}" destId="{C76B3C29-060B-5C45-A076-F3D912872C14}" srcOrd="7" destOrd="0" parTransId="{B88A5FAF-0D2D-8E4D-8F84-AF123C2B94B0}" sibTransId="{0B1BDBFE-A780-314C-A45E-1B5F60BAB38E}"/>
    <dgm:cxn modelId="{67EB31D9-AD0F-3C4B-AC67-3F41DF45ECE0}" type="presOf" srcId="{FC80F822-CB25-0E42-A8B1-76020AF95803}" destId="{E548AF3B-9DE7-A940-A08D-E1B3C0F14EA0}" srcOrd="0" destOrd="0" presId="urn:microsoft.com/office/officeart/2005/8/layout/vList2"/>
    <dgm:cxn modelId="{7F138FDC-D422-BE45-84A7-9175E7EADECC}" type="presOf" srcId="{091ED2C0-7659-DA4C-AEC3-88A127B6CC3D}" destId="{6E8EDE3B-B39A-AD42-A7BF-12D654A058CF}" srcOrd="0" destOrd="0" presId="urn:microsoft.com/office/officeart/2005/8/layout/vList2"/>
    <dgm:cxn modelId="{B8E76D90-791F-5C4E-A480-591E830A1E6B}" type="presParOf" srcId="{0DF29084-FC85-4247-B1A8-0700FCA842FE}" destId="{5EF91AD7-14D5-444C-AEAB-572DBD071490}" srcOrd="0" destOrd="0" presId="urn:microsoft.com/office/officeart/2005/8/layout/vList2"/>
    <dgm:cxn modelId="{1120A5DF-0FC7-8D43-BDD0-AD754750ED4E}" type="presParOf" srcId="{0DF29084-FC85-4247-B1A8-0700FCA842FE}" destId="{3012672C-DB72-7642-9876-BEA4C5397FF0}" srcOrd="1" destOrd="0" presId="urn:microsoft.com/office/officeart/2005/8/layout/vList2"/>
    <dgm:cxn modelId="{BF6FF415-8F6C-0140-85DC-8E47C2A9A434}" type="presParOf" srcId="{0DF29084-FC85-4247-B1A8-0700FCA842FE}" destId="{2CCB7514-74EC-244B-8947-4A7732715692}" srcOrd="2" destOrd="0" presId="urn:microsoft.com/office/officeart/2005/8/layout/vList2"/>
    <dgm:cxn modelId="{B833D5EF-2B24-4D4A-BF74-B5FCB59318B6}" type="presParOf" srcId="{0DF29084-FC85-4247-B1A8-0700FCA842FE}" destId="{28300854-B0D1-6645-AE57-0561CFD8BAF1}" srcOrd="3" destOrd="0" presId="urn:microsoft.com/office/officeart/2005/8/layout/vList2"/>
    <dgm:cxn modelId="{D88687CA-F547-8842-BC52-93AF6595853B}" type="presParOf" srcId="{0DF29084-FC85-4247-B1A8-0700FCA842FE}" destId="{2B9547FF-1066-724C-97D7-476EA53648A8}" srcOrd="4" destOrd="0" presId="urn:microsoft.com/office/officeart/2005/8/layout/vList2"/>
    <dgm:cxn modelId="{8A9BD29F-9741-F44C-B7EA-DC66349CE4F6}" type="presParOf" srcId="{0DF29084-FC85-4247-B1A8-0700FCA842FE}" destId="{80AD4FF7-B4A6-614B-A47C-C1E9744AFDCD}" srcOrd="5" destOrd="0" presId="urn:microsoft.com/office/officeart/2005/8/layout/vList2"/>
    <dgm:cxn modelId="{8FEAC45C-03FB-0C4F-B25B-A58CE52440CF}" type="presParOf" srcId="{0DF29084-FC85-4247-B1A8-0700FCA842FE}" destId="{72FD2D3F-DEC2-3847-ACB3-56B53F6DE692}" srcOrd="6" destOrd="0" presId="urn:microsoft.com/office/officeart/2005/8/layout/vList2"/>
    <dgm:cxn modelId="{609B4B64-4721-0046-B0ED-FF2599DDDDBB}" type="presParOf" srcId="{0DF29084-FC85-4247-B1A8-0700FCA842FE}" destId="{DBC6D6B1-C4E7-9E4F-ABB0-15F5EF4D9D4F}" srcOrd="7" destOrd="0" presId="urn:microsoft.com/office/officeart/2005/8/layout/vList2"/>
    <dgm:cxn modelId="{8B888C1D-8D9F-734A-8990-4785705283C7}" type="presParOf" srcId="{0DF29084-FC85-4247-B1A8-0700FCA842FE}" destId="{6E8EDE3B-B39A-AD42-A7BF-12D654A058CF}" srcOrd="8" destOrd="0" presId="urn:microsoft.com/office/officeart/2005/8/layout/vList2"/>
    <dgm:cxn modelId="{9A466A05-E352-AC4B-9C38-8A93CB93449C}" type="presParOf" srcId="{0DF29084-FC85-4247-B1A8-0700FCA842FE}" destId="{A7708C7F-90A9-0B4E-8C1D-1B3BD5FA4225}" srcOrd="9" destOrd="0" presId="urn:microsoft.com/office/officeart/2005/8/layout/vList2"/>
    <dgm:cxn modelId="{FF9F9AD5-AA21-8B4B-AD34-E9505A43AD57}" type="presParOf" srcId="{0DF29084-FC85-4247-B1A8-0700FCA842FE}" destId="{E548AF3B-9DE7-A940-A08D-E1B3C0F14EA0}" srcOrd="10" destOrd="0" presId="urn:microsoft.com/office/officeart/2005/8/layout/vList2"/>
    <dgm:cxn modelId="{33AA56DB-D489-2246-9A85-532E4C1D92BC}" type="presParOf" srcId="{0DF29084-FC85-4247-B1A8-0700FCA842FE}" destId="{3C7F24CC-0210-D048-9FF8-99E0DFBD8ECE}" srcOrd="11" destOrd="0" presId="urn:microsoft.com/office/officeart/2005/8/layout/vList2"/>
    <dgm:cxn modelId="{84DB676D-75E5-DA4A-B4B4-1C0D59579058}" type="presParOf" srcId="{0DF29084-FC85-4247-B1A8-0700FCA842FE}" destId="{53C8A26E-3206-4E49-A240-8A2431FDC4ED}" srcOrd="12" destOrd="0" presId="urn:microsoft.com/office/officeart/2005/8/layout/vList2"/>
    <dgm:cxn modelId="{610BD22E-1649-1345-B383-B60DA055BEA7}" type="presParOf" srcId="{0DF29084-FC85-4247-B1A8-0700FCA842FE}" destId="{F7E428B9-374C-AD4C-A0C7-AD0A300B705D}" srcOrd="13" destOrd="0" presId="urn:microsoft.com/office/officeart/2005/8/layout/vList2"/>
    <dgm:cxn modelId="{6B9D865B-5EAB-954D-ACEC-8009E128B61C}" type="presParOf" srcId="{0DF29084-FC85-4247-B1A8-0700FCA842FE}" destId="{E22C4633-427A-4A43-A26D-4FC6ADB15EAE}" srcOrd="14" destOrd="0" presId="urn:microsoft.com/office/officeart/2005/8/layout/vList2"/>
    <dgm:cxn modelId="{350C9196-7538-E847-96F4-283BDED858AE}" type="presParOf" srcId="{0DF29084-FC85-4247-B1A8-0700FCA842FE}" destId="{9708CD31-82CA-3F4F-BC39-55291956029D}" srcOrd="1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A62F0F-3DE8-5649-AFE8-A5E98A421546}"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F49A6A7D-CB0F-CE4B-8FC1-C93A3C931732}">
      <dgm:prSet phldrT="[Text]"/>
      <dgm:spPr/>
      <dgm:t>
        <a:bodyPr/>
        <a:lstStyle/>
        <a:p>
          <a:r>
            <a:rPr lang="en-US" dirty="0"/>
            <a:t>Local System</a:t>
          </a:r>
        </a:p>
      </dgm:t>
    </dgm:pt>
    <dgm:pt modelId="{6642D903-3635-4542-A2A7-DCFEC20CFEB4}" type="parTrans" cxnId="{4F878767-AF96-4C44-8B12-4B9838980711}">
      <dgm:prSet/>
      <dgm:spPr/>
      <dgm:t>
        <a:bodyPr/>
        <a:lstStyle/>
        <a:p>
          <a:endParaRPr lang="en-US"/>
        </a:p>
      </dgm:t>
    </dgm:pt>
    <dgm:pt modelId="{F821EE07-8088-1C4B-A942-61C0953A50EB}" type="sibTrans" cxnId="{4F878767-AF96-4C44-8B12-4B9838980711}">
      <dgm:prSet/>
      <dgm:spPr/>
      <dgm:t>
        <a:bodyPr/>
        <a:lstStyle/>
        <a:p>
          <a:endParaRPr lang="en-US"/>
        </a:p>
      </dgm:t>
    </dgm:pt>
    <dgm:pt modelId="{68F6D2E6-1373-294F-BCE9-B3A656270ED2}">
      <dgm:prSet phldrT="[Text]"/>
      <dgm:spPr/>
      <dgm:t>
        <a:bodyPr/>
        <a:lstStyle/>
        <a:p>
          <a:r>
            <a:rPr lang="en-US" dirty="0"/>
            <a:t>Remote Build</a:t>
          </a:r>
        </a:p>
      </dgm:t>
    </dgm:pt>
    <dgm:pt modelId="{6AFDCEB6-BAA5-6549-ABD9-FC2B71AA4CA6}" type="parTrans" cxnId="{CC0673CB-4F76-B447-9FBA-F6F0ABE8D17C}">
      <dgm:prSet/>
      <dgm:spPr/>
      <dgm:t>
        <a:bodyPr/>
        <a:lstStyle/>
        <a:p>
          <a:endParaRPr lang="en-US"/>
        </a:p>
      </dgm:t>
    </dgm:pt>
    <dgm:pt modelId="{7A419D56-D349-1C4D-AE8D-DF00471173C8}" type="sibTrans" cxnId="{CC0673CB-4F76-B447-9FBA-F6F0ABE8D17C}">
      <dgm:prSet/>
      <dgm:spPr/>
      <dgm:t>
        <a:bodyPr/>
        <a:lstStyle/>
        <a:p>
          <a:endParaRPr lang="en-US"/>
        </a:p>
      </dgm:t>
    </dgm:pt>
    <dgm:pt modelId="{35193CEB-19EF-8340-B33A-09C1214E1175}">
      <dgm:prSet phldrT="[Text]"/>
      <dgm:spPr/>
      <dgm:t>
        <a:bodyPr/>
        <a:lstStyle/>
        <a:p>
          <a:r>
            <a:rPr lang="en-US" dirty="0"/>
            <a:t>Remote Build</a:t>
          </a:r>
        </a:p>
      </dgm:t>
    </dgm:pt>
    <dgm:pt modelId="{D581C8A5-06C3-7347-9484-C54B9D313BD5}" type="parTrans" cxnId="{CC3EA875-8EBB-0A41-9BB6-5FF0DBECA9C4}">
      <dgm:prSet/>
      <dgm:spPr/>
      <dgm:t>
        <a:bodyPr/>
        <a:lstStyle/>
        <a:p>
          <a:endParaRPr lang="en-US"/>
        </a:p>
      </dgm:t>
    </dgm:pt>
    <dgm:pt modelId="{8513A842-44A3-5D4A-803E-9ED1A82F24BC}" type="sibTrans" cxnId="{CC3EA875-8EBB-0A41-9BB6-5FF0DBECA9C4}">
      <dgm:prSet/>
      <dgm:spPr/>
      <dgm:t>
        <a:bodyPr/>
        <a:lstStyle/>
        <a:p>
          <a:endParaRPr lang="en-US"/>
        </a:p>
      </dgm:t>
    </dgm:pt>
    <dgm:pt modelId="{368063F8-B8C5-4E48-93FA-6C3DE35B70EA}">
      <dgm:prSet phldrT="[Text]"/>
      <dgm:spPr/>
      <dgm:t>
        <a:bodyPr/>
        <a:lstStyle/>
        <a:p>
          <a:r>
            <a:rPr lang="en-US" dirty="0"/>
            <a:t>Remote Build</a:t>
          </a:r>
        </a:p>
      </dgm:t>
    </dgm:pt>
    <dgm:pt modelId="{9540EF27-C154-3041-ACEB-B459BA47A260}" type="parTrans" cxnId="{287BC856-B173-8341-B9C7-E93BA0B2606B}">
      <dgm:prSet/>
      <dgm:spPr/>
      <dgm:t>
        <a:bodyPr/>
        <a:lstStyle/>
        <a:p>
          <a:endParaRPr lang="en-US"/>
        </a:p>
      </dgm:t>
    </dgm:pt>
    <dgm:pt modelId="{F695D747-96FC-684B-A305-2BCE6DAE4797}" type="sibTrans" cxnId="{287BC856-B173-8341-B9C7-E93BA0B2606B}">
      <dgm:prSet/>
      <dgm:spPr/>
      <dgm:t>
        <a:bodyPr/>
        <a:lstStyle/>
        <a:p>
          <a:endParaRPr lang="en-US"/>
        </a:p>
      </dgm:t>
    </dgm:pt>
    <dgm:pt modelId="{256E29D1-B598-CB44-AB1E-89860BC7582C}">
      <dgm:prSet phldrT="[Text]"/>
      <dgm:spPr/>
      <dgm:t>
        <a:bodyPr/>
        <a:lstStyle/>
        <a:p>
          <a:r>
            <a:rPr lang="en-US" dirty="0"/>
            <a:t>Remote Build</a:t>
          </a:r>
        </a:p>
      </dgm:t>
    </dgm:pt>
    <dgm:pt modelId="{5A301B92-C4F4-D149-9EFF-442026C38C03}" type="parTrans" cxnId="{6D650DDA-4F4F-E14C-8656-8D2B61A9FCDF}">
      <dgm:prSet/>
      <dgm:spPr/>
      <dgm:t>
        <a:bodyPr/>
        <a:lstStyle/>
        <a:p>
          <a:endParaRPr lang="en-US"/>
        </a:p>
      </dgm:t>
    </dgm:pt>
    <dgm:pt modelId="{F266739B-CB83-B048-826D-70A5728005D7}" type="sibTrans" cxnId="{6D650DDA-4F4F-E14C-8656-8D2B61A9FCDF}">
      <dgm:prSet/>
      <dgm:spPr/>
      <dgm:t>
        <a:bodyPr/>
        <a:lstStyle/>
        <a:p>
          <a:endParaRPr lang="en-US"/>
        </a:p>
      </dgm:t>
    </dgm:pt>
    <dgm:pt modelId="{952CFC34-D3FF-DD48-8B06-D83FAB40DFF3}">
      <dgm:prSet phldrT="[Text]"/>
      <dgm:spPr/>
      <dgm:t>
        <a:bodyPr/>
        <a:lstStyle/>
        <a:p>
          <a:r>
            <a:rPr lang="en-US" dirty="0"/>
            <a:t>Remote Build</a:t>
          </a:r>
        </a:p>
      </dgm:t>
    </dgm:pt>
    <dgm:pt modelId="{9AA587FC-3166-7E40-BE2C-B4626ADBE27F}" type="parTrans" cxnId="{0666E85B-2FB5-F543-A0CB-DF88107159BE}">
      <dgm:prSet/>
      <dgm:spPr/>
      <dgm:t>
        <a:bodyPr/>
        <a:lstStyle/>
        <a:p>
          <a:endParaRPr lang="en-US"/>
        </a:p>
      </dgm:t>
    </dgm:pt>
    <dgm:pt modelId="{3B704DFB-08E4-424F-8CE6-AF4176D0D9F2}" type="sibTrans" cxnId="{0666E85B-2FB5-F543-A0CB-DF88107159BE}">
      <dgm:prSet/>
      <dgm:spPr/>
      <dgm:t>
        <a:bodyPr/>
        <a:lstStyle/>
        <a:p>
          <a:endParaRPr lang="en-US"/>
        </a:p>
      </dgm:t>
    </dgm:pt>
    <dgm:pt modelId="{C40C3A50-DD67-634A-99B7-333521E6861D}">
      <dgm:prSet phldrT="[Text]"/>
      <dgm:spPr/>
      <dgm:t>
        <a:bodyPr/>
        <a:lstStyle/>
        <a:p>
          <a:r>
            <a:rPr lang="en-US" dirty="0"/>
            <a:t>Remote Build</a:t>
          </a:r>
        </a:p>
      </dgm:t>
    </dgm:pt>
    <dgm:pt modelId="{94987F4B-69BD-0B42-ACE3-512C69986D66}" type="parTrans" cxnId="{F0E24A4D-B341-394B-BBEB-77CE3CF3BD08}">
      <dgm:prSet/>
      <dgm:spPr/>
      <dgm:t>
        <a:bodyPr/>
        <a:lstStyle/>
        <a:p>
          <a:endParaRPr lang="en-US"/>
        </a:p>
      </dgm:t>
    </dgm:pt>
    <dgm:pt modelId="{74028BBE-DA4D-4241-95F6-92EAC4851F0A}" type="sibTrans" cxnId="{F0E24A4D-B341-394B-BBEB-77CE3CF3BD08}">
      <dgm:prSet/>
      <dgm:spPr/>
      <dgm:t>
        <a:bodyPr/>
        <a:lstStyle/>
        <a:p>
          <a:endParaRPr lang="en-US"/>
        </a:p>
      </dgm:t>
    </dgm:pt>
    <dgm:pt modelId="{E6075AB1-1F5B-EA4F-8C72-DD9010D48053}">
      <dgm:prSet phldrT="[Text]"/>
      <dgm:spPr/>
      <dgm:t>
        <a:bodyPr/>
        <a:lstStyle/>
        <a:p>
          <a:r>
            <a:rPr lang="en-US" dirty="0"/>
            <a:t>Remote Build</a:t>
          </a:r>
        </a:p>
      </dgm:t>
    </dgm:pt>
    <dgm:pt modelId="{2431490A-4B97-CD49-B161-1A4DF4333FCF}" type="parTrans" cxnId="{DB2A4AFA-B325-A24C-936F-20A34148558E}">
      <dgm:prSet/>
      <dgm:spPr/>
      <dgm:t>
        <a:bodyPr/>
        <a:lstStyle/>
        <a:p>
          <a:endParaRPr lang="en-US"/>
        </a:p>
      </dgm:t>
    </dgm:pt>
    <dgm:pt modelId="{B9DBDE93-3730-784C-B014-C2F22A49F7AF}" type="sibTrans" cxnId="{DB2A4AFA-B325-A24C-936F-20A34148558E}">
      <dgm:prSet/>
      <dgm:spPr/>
      <dgm:t>
        <a:bodyPr/>
        <a:lstStyle/>
        <a:p>
          <a:endParaRPr lang="en-US"/>
        </a:p>
      </dgm:t>
    </dgm:pt>
    <dgm:pt modelId="{15EF2470-C25E-444F-8613-B493D12E5B0D}">
      <dgm:prSet phldrT="[Text]"/>
      <dgm:spPr/>
      <dgm:t>
        <a:bodyPr/>
        <a:lstStyle/>
        <a:p>
          <a:r>
            <a:rPr lang="en-US" dirty="0"/>
            <a:t>Remote Build</a:t>
          </a:r>
        </a:p>
      </dgm:t>
    </dgm:pt>
    <dgm:pt modelId="{1FD6B30B-9003-D047-A579-54BFCCB03E44}" type="parTrans" cxnId="{E85D87FC-30F2-134E-91FD-00D928316734}">
      <dgm:prSet/>
      <dgm:spPr/>
      <dgm:t>
        <a:bodyPr/>
        <a:lstStyle/>
        <a:p>
          <a:endParaRPr lang="en-US"/>
        </a:p>
      </dgm:t>
    </dgm:pt>
    <dgm:pt modelId="{1699A381-A59F-FB41-B8C4-A97EAB7C6056}" type="sibTrans" cxnId="{E85D87FC-30F2-134E-91FD-00D928316734}">
      <dgm:prSet/>
      <dgm:spPr/>
      <dgm:t>
        <a:bodyPr/>
        <a:lstStyle/>
        <a:p>
          <a:endParaRPr lang="en-US"/>
        </a:p>
      </dgm:t>
    </dgm:pt>
    <dgm:pt modelId="{527A4D1A-5E4B-E640-8260-C10604A4F88B}">
      <dgm:prSet phldrT="[Text]"/>
      <dgm:spPr/>
      <dgm:t>
        <a:bodyPr/>
        <a:lstStyle/>
        <a:p>
          <a:r>
            <a:rPr lang="en-US" dirty="0"/>
            <a:t>Remote Build</a:t>
          </a:r>
        </a:p>
      </dgm:t>
    </dgm:pt>
    <dgm:pt modelId="{A8D61BE8-5115-114E-ADF0-B614A991BC54}" type="parTrans" cxnId="{59731E5C-0288-F041-9898-B77202E80A0C}">
      <dgm:prSet/>
      <dgm:spPr/>
      <dgm:t>
        <a:bodyPr/>
        <a:lstStyle/>
        <a:p>
          <a:endParaRPr lang="en-US"/>
        </a:p>
      </dgm:t>
    </dgm:pt>
    <dgm:pt modelId="{0DCB923E-6F44-AB47-B988-4DC0166EAC25}" type="sibTrans" cxnId="{59731E5C-0288-F041-9898-B77202E80A0C}">
      <dgm:prSet/>
      <dgm:spPr/>
      <dgm:t>
        <a:bodyPr/>
        <a:lstStyle/>
        <a:p>
          <a:endParaRPr lang="en-US"/>
        </a:p>
      </dgm:t>
    </dgm:pt>
    <dgm:pt modelId="{2CEF8B9A-C397-0044-93B7-CECD112E7FEF}" type="pres">
      <dgm:prSet presAssocID="{EBA62F0F-3DE8-5649-AFE8-A5E98A421546}" presName="diagram" presStyleCnt="0">
        <dgm:presLayoutVars>
          <dgm:chPref val="1"/>
          <dgm:dir/>
          <dgm:animOne val="branch"/>
          <dgm:animLvl val="lvl"/>
          <dgm:resizeHandles val="exact"/>
        </dgm:presLayoutVars>
      </dgm:prSet>
      <dgm:spPr/>
    </dgm:pt>
    <dgm:pt modelId="{ACED56B8-6DC0-6A45-9DC7-962E5F634328}" type="pres">
      <dgm:prSet presAssocID="{F49A6A7D-CB0F-CE4B-8FC1-C93A3C931732}" presName="root1" presStyleCnt="0"/>
      <dgm:spPr/>
    </dgm:pt>
    <dgm:pt modelId="{B99C0733-39AE-C347-BC12-C38720A85A1A}" type="pres">
      <dgm:prSet presAssocID="{F49A6A7D-CB0F-CE4B-8FC1-C93A3C931732}" presName="LevelOneTextNode" presStyleLbl="node0" presStyleIdx="0" presStyleCnt="1" custScaleX="172681">
        <dgm:presLayoutVars>
          <dgm:chPref val="3"/>
        </dgm:presLayoutVars>
      </dgm:prSet>
      <dgm:spPr/>
    </dgm:pt>
    <dgm:pt modelId="{6CDFB1C5-038A-414E-8210-21CACF2D4DFF}" type="pres">
      <dgm:prSet presAssocID="{F49A6A7D-CB0F-CE4B-8FC1-C93A3C931732}" presName="level2hierChild" presStyleCnt="0"/>
      <dgm:spPr/>
    </dgm:pt>
    <dgm:pt modelId="{0875D8CA-447A-A04D-804E-081B1286F41E}" type="pres">
      <dgm:prSet presAssocID="{6AFDCEB6-BAA5-6549-ABD9-FC2B71AA4CA6}" presName="conn2-1" presStyleLbl="parChTrans1D2" presStyleIdx="0" presStyleCnt="9"/>
      <dgm:spPr/>
    </dgm:pt>
    <dgm:pt modelId="{8898EBF4-EA7A-D043-B0C7-3D2DA20E6EEF}" type="pres">
      <dgm:prSet presAssocID="{6AFDCEB6-BAA5-6549-ABD9-FC2B71AA4CA6}" presName="connTx" presStyleLbl="parChTrans1D2" presStyleIdx="0" presStyleCnt="9"/>
      <dgm:spPr/>
    </dgm:pt>
    <dgm:pt modelId="{2566D393-32E5-7A42-BA38-D8B8B9A87090}" type="pres">
      <dgm:prSet presAssocID="{68F6D2E6-1373-294F-BCE9-B3A656270ED2}" presName="root2" presStyleCnt="0"/>
      <dgm:spPr/>
    </dgm:pt>
    <dgm:pt modelId="{EEF10A37-A317-1D49-A970-E625A357D2E4}" type="pres">
      <dgm:prSet presAssocID="{68F6D2E6-1373-294F-BCE9-B3A656270ED2}" presName="LevelTwoTextNode" presStyleLbl="node2" presStyleIdx="0" presStyleCnt="9" custScaleX="163718">
        <dgm:presLayoutVars>
          <dgm:chPref val="3"/>
        </dgm:presLayoutVars>
      </dgm:prSet>
      <dgm:spPr/>
    </dgm:pt>
    <dgm:pt modelId="{8B6D67D8-DA96-704A-84C6-DDB54329B142}" type="pres">
      <dgm:prSet presAssocID="{68F6D2E6-1373-294F-BCE9-B3A656270ED2}" presName="level3hierChild" presStyleCnt="0"/>
      <dgm:spPr/>
    </dgm:pt>
    <dgm:pt modelId="{0F5958DE-3020-8C44-A535-EED68A82A2AE}" type="pres">
      <dgm:prSet presAssocID="{D581C8A5-06C3-7347-9484-C54B9D313BD5}" presName="conn2-1" presStyleLbl="parChTrans1D2" presStyleIdx="1" presStyleCnt="9"/>
      <dgm:spPr/>
    </dgm:pt>
    <dgm:pt modelId="{B7A2AEEA-7ADD-3B40-89E0-F18964A24B41}" type="pres">
      <dgm:prSet presAssocID="{D581C8A5-06C3-7347-9484-C54B9D313BD5}" presName="connTx" presStyleLbl="parChTrans1D2" presStyleIdx="1" presStyleCnt="9"/>
      <dgm:spPr/>
    </dgm:pt>
    <dgm:pt modelId="{77FBB3F8-FFD5-544E-B322-8378C61AD3DB}" type="pres">
      <dgm:prSet presAssocID="{35193CEB-19EF-8340-B33A-09C1214E1175}" presName="root2" presStyleCnt="0"/>
      <dgm:spPr/>
    </dgm:pt>
    <dgm:pt modelId="{07BB56AD-CF54-8142-B2F8-6128E5B82153}" type="pres">
      <dgm:prSet presAssocID="{35193CEB-19EF-8340-B33A-09C1214E1175}" presName="LevelTwoTextNode" presStyleLbl="node2" presStyleIdx="1" presStyleCnt="9" custScaleX="163718">
        <dgm:presLayoutVars>
          <dgm:chPref val="3"/>
        </dgm:presLayoutVars>
      </dgm:prSet>
      <dgm:spPr/>
    </dgm:pt>
    <dgm:pt modelId="{5D1203A0-325D-9D44-AE88-435E5B0B631F}" type="pres">
      <dgm:prSet presAssocID="{35193CEB-19EF-8340-B33A-09C1214E1175}" presName="level3hierChild" presStyleCnt="0"/>
      <dgm:spPr/>
    </dgm:pt>
    <dgm:pt modelId="{9C363BD7-E4C9-5248-8C51-FD09005A0615}" type="pres">
      <dgm:prSet presAssocID="{9540EF27-C154-3041-ACEB-B459BA47A260}" presName="conn2-1" presStyleLbl="parChTrans1D2" presStyleIdx="2" presStyleCnt="9"/>
      <dgm:spPr/>
    </dgm:pt>
    <dgm:pt modelId="{D5D37AA2-9F4A-BA45-9C40-6ABED6EE341A}" type="pres">
      <dgm:prSet presAssocID="{9540EF27-C154-3041-ACEB-B459BA47A260}" presName="connTx" presStyleLbl="parChTrans1D2" presStyleIdx="2" presStyleCnt="9"/>
      <dgm:spPr/>
    </dgm:pt>
    <dgm:pt modelId="{95A14FEE-3827-9C4D-93FC-8CE31E963898}" type="pres">
      <dgm:prSet presAssocID="{368063F8-B8C5-4E48-93FA-6C3DE35B70EA}" presName="root2" presStyleCnt="0"/>
      <dgm:spPr/>
    </dgm:pt>
    <dgm:pt modelId="{BA350E9C-A21E-B64D-AA9F-94D41E8E6D44}" type="pres">
      <dgm:prSet presAssocID="{368063F8-B8C5-4E48-93FA-6C3DE35B70EA}" presName="LevelTwoTextNode" presStyleLbl="node2" presStyleIdx="2" presStyleCnt="9" custScaleX="163718">
        <dgm:presLayoutVars>
          <dgm:chPref val="3"/>
        </dgm:presLayoutVars>
      </dgm:prSet>
      <dgm:spPr/>
    </dgm:pt>
    <dgm:pt modelId="{F52DB678-47A8-1742-ACD5-1A82FAC66DB8}" type="pres">
      <dgm:prSet presAssocID="{368063F8-B8C5-4E48-93FA-6C3DE35B70EA}" presName="level3hierChild" presStyleCnt="0"/>
      <dgm:spPr/>
    </dgm:pt>
    <dgm:pt modelId="{6F7C4614-92E7-0F4E-8B05-CA265C11E61E}" type="pres">
      <dgm:prSet presAssocID="{5A301B92-C4F4-D149-9EFF-442026C38C03}" presName="conn2-1" presStyleLbl="parChTrans1D2" presStyleIdx="3" presStyleCnt="9"/>
      <dgm:spPr/>
    </dgm:pt>
    <dgm:pt modelId="{FDC44E4A-0BB4-F341-9929-80CC9A0BDB78}" type="pres">
      <dgm:prSet presAssocID="{5A301B92-C4F4-D149-9EFF-442026C38C03}" presName="connTx" presStyleLbl="parChTrans1D2" presStyleIdx="3" presStyleCnt="9"/>
      <dgm:spPr/>
    </dgm:pt>
    <dgm:pt modelId="{FCCCC3ED-0A05-4E4B-94B8-7FA13CD0F402}" type="pres">
      <dgm:prSet presAssocID="{256E29D1-B598-CB44-AB1E-89860BC7582C}" presName="root2" presStyleCnt="0"/>
      <dgm:spPr/>
    </dgm:pt>
    <dgm:pt modelId="{22E49119-ECD5-0040-A7AF-1B98B9E78728}" type="pres">
      <dgm:prSet presAssocID="{256E29D1-B598-CB44-AB1E-89860BC7582C}" presName="LevelTwoTextNode" presStyleLbl="node2" presStyleIdx="3" presStyleCnt="9" custScaleX="163718">
        <dgm:presLayoutVars>
          <dgm:chPref val="3"/>
        </dgm:presLayoutVars>
      </dgm:prSet>
      <dgm:spPr/>
    </dgm:pt>
    <dgm:pt modelId="{68A07EEB-5E59-184A-B653-1B9EC12F8536}" type="pres">
      <dgm:prSet presAssocID="{256E29D1-B598-CB44-AB1E-89860BC7582C}" presName="level3hierChild" presStyleCnt="0"/>
      <dgm:spPr/>
    </dgm:pt>
    <dgm:pt modelId="{0EE56E94-CB3D-9B48-882E-14E880A9BD0F}" type="pres">
      <dgm:prSet presAssocID="{9AA587FC-3166-7E40-BE2C-B4626ADBE27F}" presName="conn2-1" presStyleLbl="parChTrans1D2" presStyleIdx="4" presStyleCnt="9"/>
      <dgm:spPr/>
    </dgm:pt>
    <dgm:pt modelId="{3352AE80-3DDC-CC42-A109-6817FD86AB2C}" type="pres">
      <dgm:prSet presAssocID="{9AA587FC-3166-7E40-BE2C-B4626ADBE27F}" presName="connTx" presStyleLbl="parChTrans1D2" presStyleIdx="4" presStyleCnt="9"/>
      <dgm:spPr/>
    </dgm:pt>
    <dgm:pt modelId="{87192A6F-78A8-C748-89EF-0428374E3CED}" type="pres">
      <dgm:prSet presAssocID="{952CFC34-D3FF-DD48-8B06-D83FAB40DFF3}" presName="root2" presStyleCnt="0"/>
      <dgm:spPr/>
    </dgm:pt>
    <dgm:pt modelId="{C360472A-CABF-9447-A568-009638829059}" type="pres">
      <dgm:prSet presAssocID="{952CFC34-D3FF-DD48-8B06-D83FAB40DFF3}" presName="LevelTwoTextNode" presStyleLbl="node2" presStyleIdx="4" presStyleCnt="9" custScaleX="163718">
        <dgm:presLayoutVars>
          <dgm:chPref val="3"/>
        </dgm:presLayoutVars>
      </dgm:prSet>
      <dgm:spPr/>
    </dgm:pt>
    <dgm:pt modelId="{61D23756-AE6F-D443-9DCB-9EBF89F6A41A}" type="pres">
      <dgm:prSet presAssocID="{952CFC34-D3FF-DD48-8B06-D83FAB40DFF3}" presName="level3hierChild" presStyleCnt="0"/>
      <dgm:spPr/>
    </dgm:pt>
    <dgm:pt modelId="{1F91AF78-4642-934B-9F36-4AF32B1724E4}" type="pres">
      <dgm:prSet presAssocID="{94987F4B-69BD-0B42-ACE3-512C69986D66}" presName="conn2-1" presStyleLbl="parChTrans1D2" presStyleIdx="5" presStyleCnt="9"/>
      <dgm:spPr/>
    </dgm:pt>
    <dgm:pt modelId="{1F2C6580-1D30-B745-AD3F-BB688DDA79D8}" type="pres">
      <dgm:prSet presAssocID="{94987F4B-69BD-0B42-ACE3-512C69986D66}" presName="connTx" presStyleLbl="parChTrans1D2" presStyleIdx="5" presStyleCnt="9"/>
      <dgm:spPr/>
    </dgm:pt>
    <dgm:pt modelId="{C91C8AC1-8E32-5C46-BC58-8E165D865741}" type="pres">
      <dgm:prSet presAssocID="{C40C3A50-DD67-634A-99B7-333521E6861D}" presName="root2" presStyleCnt="0"/>
      <dgm:spPr/>
    </dgm:pt>
    <dgm:pt modelId="{9B2AF274-9DC9-584C-9A42-E3FF0FCC5466}" type="pres">
      <dgm:prSet presAssocID="{C40C3A50-DD67-634A-99B7-333521E6861D}" presName="LevelTwoTextNode" presStyleLbl="node2" presStyleIdx="5" presStyleCnt="9" custScaleX="163718">
        <dgm:presLayoutVars>
          <dgm:chPref val="3"/>
        </dgm:presLayoutVars>
      </dgm:prSet>
      <dgm:spPr/>
    </dgm:pt>
    <dgm:pt modelId="{BFE6062E-6B8B-674F-A824-96ACC131A7BB}" type="pres">
      <dgm:prSet presAssocID="{C40C3A50-DD67-634A-99B7-333521E6861D}" presName="level3hierChild" presStyleCnt="0"/>
      <dgm:spPr/>
    </dgm:pt>
    <dgm:pt modelId="{C58A30A5-5820-1545-809D-89FFBD518D6B}" type="pres">
      <dgm:prSet presAssocID="{2431490A-4B97-CD49-B161-1A4DF4333FCF}" presName="conn2-1" presStyleLbl="parChTrans1D2" presStyleIdx="6" presStyleCnt="9"/>
      <dgm:spPr/>
    </dgm:pt>
    <dgm:pt modelId="{54F715D6-E66C-A847-99B1-0EE120A02104}" type="pres">
      <dgm:prSet presAssocID="{2431490A-4B97-CD49-B161-1A4DF4333FCF}" presName="connTx" presStyleLbl="parChTrans1D2" presStyleIdx="6" presStyleCnt="9"/>
      <dgm:spPr/>
    </dgm:pt>
    <dgm:pt modelId="{9081B188-1F66-8448-9C92-5E60715DE1B4}" type="pres">
      <dgm:prSet presAssocID="{E6075AB1-1F5B-EA4F-8C72-DD9010D48053}" presName="root2" presStyleCnt="0"/>
      <dgm:spPr/>
    </dgm:pt>
    <dgm:pt modelId="{AF389616-95DD-C140-BA42-8CCA892ABBC6}" type="pres">
      <dgm:prSet presAssocID="{E6075AB1-1F5B-EA4F-8C72-DD9010D48053}" presName="LevelTwoTextNode" presStyleLbl="node2" presStyleIdx="6" presStyleCnt="9" custScaleX="163718">
        <dgm:presLayoutVars>
          <dgm:chPref val="3"/>
        </dgm:presLayoutVars>
      </dgm:prSet>
      <dgm:spPr/>
    </dgm:pt>
    <dgm:pt modelId="{A3C88488-274D-6249-A0D5-F8F04DA22258}" type="pres">
      <dgm:prSet presAssocID="{E6075AB1-1F5B-EA4F-8C72-DD9010D48053}" presName="level3hierChild" presStyleCnt="0"/>
      <dgm:spPr/>
    </dgm:pt>
    <dgm:pt modelId="{B8B158BA-3E6F-8D4C-81A1-1CD85F262EA3}" type="pres">
      <dgm:prSet presAssocID="{1FD6B30B-9003-D047-A579-54BFCCB03E44}" presName="conn2-1" presStyleLbl="parChTrans1D2" presStyleIdx="7" presStyleCnt="9"/>
      <dgm:spPr/>
    </dgm:pt>
    <dgm:pt modelId="{FB032CFD-9179-E441-9EC8-E6AA5088FE91}" type="pres">
      <dgm:prSet presAssocID="{1FD6B30B-9003-D047-A579-54BFCCB03E44}" presName="connTx" presStyleLbl="parChTrans1D2" presStyleIdx="7" presStyleCnt="9"/>
      <dgm:spPr/>
    </dgm:pt>
    <dgm:pt modelId="{E7342EC3-4A60-6B40-96D9-0D25DB91EFA5}" type="pres">
      <dgm:prSet presAssocID="{15EF2470-C25E-444F-8613-B493D12E5B0D}" presName="root2" presStyleCnt="0"/>
      <dgm:spPr/>
    </dgm:pt>
    <dgm:pt modelId="{12760E59-2205-D14C-AF8B-56409CD170F4}" type="pres">
      <dgm:prSet presAssocID="{15EF2470-C25E-444F-8613-B493D12E5B0D}" presName="LevelTwoTextNode" presStyleLbl="node2" presStyleIdx="7" presStyleCnt="9" custScaleX="163718">
        <dgm:presLayoutVars>
          <dgm:chPref val="3"/>
        </dgm:presLayoutVars>
      </dgm:prSet>
      <dgm:spPr/>
    </dgm:pt>
    <dgm:pt modelId="{DEA39702-BD42-F84D-AFBA-7FFE732D7536}" type="pres">
      <dgm:prSet presAssocID="{15EF2470-C25E-444F-8613-B493D12E5B0D}" presName="level3hierChild" presStyleCnt="0"/>
      <dgm:spPr/>
    </dgm:pt>
    <dgm:pt modelId="{D30D5165-5BD6-4D48-82F2-26BB6B4D5086}" type="pres">
      <dgm:prSet presAssocID="{A8D61BE8-5115-114E-ADF0-B614A991BC54}" presName="conn2-1" presStyleLbl="parChTrans1D2" presStyleIdx="8" presStyleCnt="9"/>
      <dgm:spPr/>
    </dgm:pt>
    <dgm:pt modelId="{E1753950-7911-7F4C-9B9F-679190A3911D}" type="pres">
      <dgm:prSet presAssocID="{A8D61BE8-5115-114E-ADF0-B614A991BC54}" presName="connTx" presStyleLbl="parChTrans1D2" presStyleIdx="8" presStyleCnt="9"/>
      <dgm:spPr/>
    </dgm:pt>
    <dgm:pt modelId="{6712BCF4-1AAF-D748-95C3-CC6028691511}" type="pres">
      <dgm:prSet presAssocID="{527A4D1A-5E4B-E640-8260-C10604A4F88B}" presName="root2" presStyleCnt="0"/>
      <dgm:spPr/>
    </dgm:pt>
    <dgm:pt modelId="{10BE2FB6-C1B3-DD4E-B7C3-06CDC73F8CC5}" type="pres">
      <dgm:prSet presAssocID="{527A4D1A-5E4B-E640-8260-C10604A4F88B}" presName="LevelTwoTextNode" presStyleLbl="node2" presStyleIdx="8" presStyleCnt="9" custScaleX="163718">
        <dgm:presLayoutVars>
          <dgm:chPref val="3"/>
        </dgm:presLayoutVars>
      </dgm:prSet>
      <dgm:spPr/>
    </dgm:pt>
    <dgm:pt modelId="{7D25184F-E894-0643-BA2A-A2BD1A91701A}" type="pres">
      <dgm:prSet presAssocID="{527A4D1A-5E4B-E640-8260-C10604A4F88B}" presName="level3hierChild" presStyleCnt="0"/>
      <dgm:spPr/>
    </dgm:pt>
  </dgm:ptLst>
  <dgm:cxnLst>
    <dgm:cxn modelId="{85246900-0C41-C241-8108-08330EADF4DF}" type="presOf" srcId="{9AA587FC-3166-7E40-BE2C-B4626ADBE27F}" destId="{3352AE80-3DDC-CC42-A109-6817FD86AB2C}" srcOrd="1" destOrd="0" presId="urn:microsoft.com/office/officeart/2005/8/layout/hierarchy2"/>
    <dgm:cxn modelId="{C474A604-30D7-3A46-85B0-FD38AB0C2329}" type="presOf" srcId="{2431490A-4B97-CD49-B161-1A4DF4333FCF}" destId="{C58A30A5-5820-1545-809D-89FFBD518D6B}" srcOrd="0" destOrd="0" presId="urn:microsoft.com/office/officeart/2005/8/layout/hierarchy2"/>
    <dgm:cxn modelId="{CB6BEA0A-022B-DD46-8AFD-112366401FC6}" type="presOf" srcId="{9540EF27-C154-3041-ACEB-B459BA47A260}" destId="{D5D37AA2-9F4A-BA45-9C40-6ABED6EE341A}" srcOrd="1" destOrd="0" presId="urn:microsoft.com/office/officeart/2005/8/layout/hierarchy2"/>
    <dgm:cxn modelId="{EC79BD15-DF26-694A-8863-BD0CF24D33ED}" type="presOf" srcId="{1FD6B30B-9003-D047-A579-54BFCCB03E44}" destId="{B8B158BA-3E6F-8D4C-81A1-1CD85F262EA3}" srcOrd="0" destOrd="0" presId="urn:microsoft.com/office/officeart/2005/8/layout/hierarchy2"/>
    <dgm:cxn modelId="{2F030827-5634-5147-AF03-31C1F073B226}" type="presOf" srcId="{68F6D2E6-1373-294F-BCE9-B3A656270ED2}" destId="{EEF10A37-A317-1D49-A970-E625A357D2E4}" srcOrd="0" destOrd="0" presId="urn:microsoft.com/office/officeart/2005/8/layout/hierarchy2"/>
    <dgm:cxn modelId="{DC95D32B-D5E7-BE42-8B75-BC0B75DBF4DD}" type="presOf" srcId="{D581C8A5-06C3-7347-9484-C54B9D313BD5}" destId="{0F5958DE-3020-8C44-A535-EED68A82A2AE}" srcOrd="0" destOrd="0" presId="urn:microsoft.com/office/officeart/2005/8/layout/hierarchy2"/>
    <dgm:cxn modelId="{C2AEB72F-5D0A-AF4E-9A3E-1B7BD468033C}" type="presOf" srcId="{EBA62F0F-3DE8-5649-AFE8-A5E98A421546}" destId="{2CEF8B9A-C397-0044-93B7-CECD112E7FEF}" srcOrd="0" destOrd="0" presId="urn:microsoft.com/office/officeart/2005/8/layout/hierarchy2"/>
    <dgm:cxn modelId="{E2D6193A-867A-F04E-9AAD-70A20A6FB4C1}" type="presOf" srcId="{5A301B92-C4F4-D149-9EFF-442026C38C03}" destId="{FDC44E4A-0BB4-F341-9929-80CC9A0BDB78}" srcOrd="1" destOrd="0" presId="urn:microsoft.com/office/officeart/2005/8/layout/hierarchy2"/>
    <dgm:cxn modelId="{48368F3A-8441-0F4A-86A6-BFDD73084EB9}" type="presOf" srcId="{E6075AB1-1F5B-EA4F-8C72-DD9010D48053}" destId="{AF389616-95DD-C140-BA42-8CCA892ABBC6}" srcOrd="0" destOrd="0" presId="urn:microsoft.com/office/officeart/2005/8/layout/hierarchy2"/>
    <dgm:cxn modelId="{F957ED3E-AC40-454C-989F-D3E38A92B9AF}" type="presOf" srcId="{15EF2470-C25E-444F-8613-B493D12E5B0D}" destId="{12760E59-2205-D14C-AF8B-56409CD170F4}" srcOrd="0" destOrd="0" presId="urn:microsoft.com/office/officeart/2005/8/layout/hierarchy2"/>
    <dgm:cxn modelId="{972FCE42-B86E-FC49-A899-9923A5F65453}" type="presOf" srcId="{256E29D1-B598-CB44-AB1E-89860BC7582C}" destId="{22E49119-ECD5-0040-A7AF-1B98B9E78728}" srcOrd="0" destOrd="0" presId="urn:microsoft.com/office/officeart/2005/8/layout/hierarchy2"/>
    <dgm:cxn modelId="{3563804C-5950-5C4F-97F9-CFA2ECABD03E}" type="presOf" srcId="{C40C3A50-DD67-634A-99B7-333521E6861D}" destId="{9B2AF274-9DC9-584C-9A42-E3FF0FCC5466}" srcOrd="0" destOrd="0" presId="urn:microsoft.com/office/officeart/2005/8/layout/hierarchy2"/>
    <dgm:cxn modelId="{F0E24A4D-B341-394B-BBEB-77CE3CF3BD08}" srcId="{F49A6A7D-CB0F-CE4B-8FC1-C93A3C931732}" destId="{C40C3A50-DD67-634A-99B7-333521E6861D}" srcOrd="5" destOrd="0" parTransId="{94987F4B-69BD-0B42-ACE3-512C69986D66}" sibTransId="{74028BBE-DA4D-4241-95F6-92EAC4851F0A}"/>
    <dgm:cxn modelId="{287BC856-B173-8341-B9C7-E93BA0B2606B}" srcId="{F49A6A7D-CB0F-CE4B-8FC1-C93A3C931732}" destId="{368063F8-B8C5-4E48-93FA-6C3DE35B70EA}" srcOrd="2" destOrd="0" parTransId="{9540EF27-C154-3041-ACEB-B459BA47A260}" sibTransId="{F695D747-96FC-684B-A305-2BCE6DAE4797}"/>
    <dgm:cxn modelId="{0666E85B-2FB5-F543-A0CB-DF88107159BE}" srcId="{F49A6A7D-CB0F-CE4B-8FC1-C93A3C931732}" destId="{952CFC34-D3FF-DD48-8B06-D83FAB40DFF3}" srcOrd="4" destOrd="0" parTransId="{9AA587FC-3166-7E40-BE2C-B4626ADBE27F}" sibTransId="{3B704DFB-08E4-424F-8CE6-AF4176D0D9F2}"/>
    <dgm:cxn modelId="{59731E5C-0288-F041-9898-B77202E80A0C}" srcId="{F49A6A7D-CB0F-CE4B-8FC1-C93A3C931732}" destId="{527A4D1A-5E4B-E640-8260-C10604A4F88B}" srcOrd="8" destOrd="0" parTransId="{A8D61BE8-5115-114E-ADF0-B614A991BC54}" sibTransId="{0DCB923E-6F44-AB47-B988-4DC0166EAC25}"/>
    <dgm:cxn modelId="{4F878767-AF96-4C44-8B12-4B9838980711}" srcId="{EBA62F0F-3DE8-5649-AFE8-A5E98A421546}" destId="{F49A6A7D-CB0F-CE4B-8FC1-C93A3C931732}" srcOrd="0" destOrd="0" parTransId="{6642D903-3635-4542-A2A7-DCFEC20CFEB4}" sibTransId="{F821EE07-8088-1C4B-A942-61C0953A50EB}"/>
    <dgm:cxn modelId="{CC6AC271-0AE4-3146-851D-D79A0C0D9D3F}" type="presOf" srcId="{368063F8-B8C5-4E48-93FA-6C3DE35B70EA}" destId="{BA350E9C-A21E-B64D-AA9F-94D41E8E6D44}" srcOrd="0" destOrd="0" presId="urn:microsoft.com/office/officeart/2005/8/layout/hierarchy2"/>
    <dgm:cxn modelId="{CC3EA875-8EBB-0A41-9BB6-5FF0DBECA9C4}" srcId="{F49A6A7D-CB0F-CE4B-8FC1-C93A3C931732}" destId="{35193CEB-19EF-8340-B33A-09C1214E1175}" srcOrd="1" destOrd="0" parTransId="{D581C8A5-06C3-7347-9484-C54B9D313BD5}" sibTransId="{8513A842-44A3-5D4A-803E-9ED1A82F24BC}"/>
    <dgm:cxn modelId="{7A84A07B-5963-8145-B3DE-9B503469917D}" type="presOf" srcId="{A8D61BE8-5115-114E-ADF0-B614A991BC54}" destId="{D30D5165-5BD6-4D48-82F2-26BB6B4D5086}" srcOrd="0" destOrd="0" presId="urn:microsoft.com/office/officeart/2005/8/layout/hierarchy2"/>
    <dgm:cxn modelId="{AC57878C-DDFA-094D-9EAE-6CBE345A7A56}" type="presOf" srcId="{5A301B92-C4F4-D149-9EFF-442026C38C03}" destId="{6F7C4614-92E7-0F4E-8B05-CA265C11E61E}" srcOrd="0" destOrd="0" presId="urn:microsoft.com/office/officeart/2005/8/layout/hierarchy2"/>
    <dgm:cxn modelId="{B4F103A2-6FD4-7C48-AFB5-B0BADD5334A8}" type="presOf" srcId="{D581C8A5-06C3-7347-9484-C54B9D313BD5}" destId="{B7A2AEEA-7ADD-3B40-89E0-F18964A24B41}" srcOrd="1" destOrd="0" presId="urn:microsoft.com/office/officeart/2005/8/layout/hierarchy2"/>
    <dgm:cxn modelId="{EB3081A3-B757-8048-AAF8-9BD002A02D89}" type="presOf" srcId="{F49A6A7D-CB0F-CE4B-8FC1-C93A3C931732}" destId="{B99C0733-39AE-C347-BC12-C38720A85A1A}" srcOrd="0" destOrd="0" presId="urn:microsoft.com/office/officeart/2005/8/layout/hierarchy2"/>
    <dgm:cxn modelId="{028295AE-ACD2-1D4D-A77D-1A13D1C4687D}" type="presOf" srcId="{952CFC34-D3FF-DD48-8B06-D83FAB40DFF3}" destId="{C360472A-CABF-9447-A568-009638829059}" srcOrd="0" destOrd="0" presId="urn:microsoft.com/office/officeart/2005/8/layout/hierarchy2"/>
    <dgm:cxn modelId="{18A837BB-4C80-C64D-9A87-DBBD98EA1426}" type="presOf" srcId="{9540EF27-C154-3041-ACEB-B459BA47A260}" destId="{9C363BD7-E4C9-5248-8C51-FD09005A0615}" srcOrd="0" destOrd="0" presId="urn:microsoft.com/office/officeart/2005/8/layout/hierarchy2"/>
    <dgm:cxn modelId="{1EB39FC1-D69E-6842-B497-2507494F26AA}" type="presOf" srcId="{2431490A-4B97-CD49-B161-1A4DF4333FCF}" destId="{54F715D6-E66C-A847-99B1-0EE120A02104}" srcOrd="1" destOrd="0" presId="urn:microsoft.com/office/officeart/2005/8/layout/hierarchy2"/>
    <dgm:cxn modelId="{CC0673CB-4F76-B447-9FBA-F6F0ABE8D17C}" srcId="{F49A6A7D-CB0F-CE4B-8FC1-C93A3C931732}" destId="{68F6D2E6-1373-294F-BCE9-B3A656270ED2}" srcOrd="0" destOrd="0" parTransId="{6AFDCEB6-BAA5-6549-ABD9-FC2B71AA4CA6}" sibTransId="{7A419D56-D349-1C4D-AE8D-DF00471173C8}"/>
    <dgm:cxn modelId="{46F73ECD-BBBE-1442-83BC-E24905821698}" type="presOf" srcId="{1FD6B30B-9003-D047-A579-54BFCCB03E44}" destId="{FB032CFD-9179-E441-9EC8-E6AA5088FE91}" srcOrd="1" destOrd="0" presId="urn:microsoft.com/office/officeart/2005/8/layout/hierarchy2"/>
    <dgm:cxn modelId="{3161A4D5-66C0-F546-A3A8-13D6031B8BCF}" type="presOf" srcId="{6AFDCEB6-BAA5-6549-ABD9-FC2B71AA4CA6}" destId="{8898EBF4-EA7A-D043-B0C7-3D2DA20E6EEF}" srcOrd="1" destOrd="0" presId="urn:microsoft.com/office/officeart/2005/8/layout/hierarchy2"/>
    <dgm:cxn modelId="{8CE82AD8-782D-8542-B3EC-B4E4688E6B7E}" type="presOf" srcId="{A8D61BE8-5115-114E-ADF0-B614A991BC54}" destId="{E1753950-7911-7F4C-9B9F-679190A3911D}" srcOrd="1" destOrd="0" presId="urn:microsoft.com/office/officeart/2005/8/layout/hierarchy2"/>
    <dgm:cxn modelId="{A33346D8-E4F6-E44C-BEE9-C34812893FDA}" type="presOf" srcId="{94987F4B-69BD-0B42-ACE3-512C69986D66}" destId="{1F91AF78-4642-934B-9F36-4AF32B1724E4}" srcOrd="0" destOrd="0" presId="urn:microsoft.com/office/officeart/2005/8/layout/hierarchy2"/>
    <dgm:cxn modelId="{6D650DDA-4F4F-E14C-8656-8D2B61A9FCDF}" srcId="{F49A6A7D-CB0F-CE4B-8FC1-C93A3C931732}" destId="{256E29D1-B598-CB44-AB1E-89860BC7582C}" srcOrd="3" destOrd="0" parTransId="{5A301B92-C4F4-D149-9EFF-442026C38C03}" sibTransId="{F266739B-CB83-B048-826D-70A5728005D7}"/>
    <dgm:cxn modelId="{AFA2F5DE-8C90-7741-AAE4-5B4241C78F7B}" type="presOf" srcId="{527A4D1A-5E4B-E640-8260-C10604A4F88B}" destId="{10BE2FB6-C1B3-DD4E-B7C3-06CDC73F8CC5}" srcOrd="0" destOrd="0" presId="urn:microsoft.com/office/officeart/2005/8/layout/hierarchy2"/>
    <dgm:cxn modelId="{DC61C8E0-3881-E545-986B-A6DB06D3E18A}" type="presOf" srcId="{35193CEB-19EF-8340-B33A-09C1214E1175}" destId="{07BB56AD-CF54-8142-B2F8-6128E5B82153}" srcOrd="0" destOrd="0" presId="urn:microsoft.com/office/officeart/2005/8/layout/hierarchy2"/>
    <dgm:cxn modelId="{45FBF2E5-E43F-A54F-B09D-B9CFA4B3876B}" type="presOf" srcId="{9AA587FC-3166-7E40-BE2C-B4626ADBE27F}" destId="{0EE56E94-CB3D-9B48-882E-14E880A9BD0F}" srcOrd="0" destOrd="0" presId="urn:microsoft.com/office/officeart/2005/8/layout/hierarchy2"/>
    <dgm:cxn modelId="{B3A2D2F3-2F21-0C41-8C93-33C268A5CC27}" type="presOf" srcId="{94987F4B-69BD-0B42-ACE3-512C69986D66}" destId="{1F2C6580-1D30-B745-AD3F-BB688DDA79D8}" srcOrd="1" destOrd="0" presId="urn:microsoft.com/office/officeart/2005/8/layout/hierarchy2"/>
    <dgm:cxn modelId="{DB2A4AFA-B325-A24C-936F-20A34148558E}" srcId="{F49A6A7D-CB0F-CE4B-8FC1-C93A3C931732}" destId="{E6075AB1-1F5B-EA4F-8C72-DD9010D48053}" srcOrd="6" destOrd="0" parTransId="{2431490A-4B97-CD49-B161-1A4DF4333FCF}" sibTransId="{B9DBDE93-3730-784C-B014-C2F22A49F7AF}"/>
    <dgm:cxn modelId="{C14BFCFB-61F0-3944-9587-48766762FE51}" type="presOf" srcId="{6AFDCEB6-BAA5-6549-ABD9-FC2B71AA4CA6}" destId="{0875D8CA-447A-A04D-804E-081B1286F41E}" srcOrd="0" destOrd="0" presId="urn:microsoft.com/office/officeart/2005/8/layout/hierarchy2"/>
    <dgm:cxn modelId="{E85D87FC-30F2-134E-91FD-00D928316734}" srcId="{F49A6A7D-CB0F-CE4B-8FC1-C93A3C931732}" destId="{15EF2470-C25E-444F-8613-B493D12E5B0D}" srcOrd="7" destOrd="0" parTransId="{1FD6B30B-9003-D047-A579-54BFCCB03E44}" sibTransId="{1699A381-A59F-FB41-B8C4-A97EAB7C6056}"/>
    <dgm:cxn modelId="{26A2BD0A-7641-3046-AEF2-8DB80BCA5F8E}" type="presParOf" srcId="{2CEF8B9A-C397-0044-93B7-CECD112E7FEF}" destId="{ACED56B8-6DC0-6A45-9DC7-962E5F634328}" srcOrd="0" destOrd="0" presId="urn:microsoft.com/office/officeart/2005/8/layout/hierarchy2"/>
    <dgm:cxn modelId="{6F480AAE-D32D-0345-BEBC-F009839F748E}" type="presParOf" srcId="{ACED56B8-6DC0-6A45-9DC7-962E5F634328}" destId="{B99C0733-39AE-C347-BC12-C38720A85A1A}" srcOrd="0" destOrd="0" presId="urn:microsoft.com/office/officeart/2005/8/layout/hierarchy2"/>
    <dgm:cxn modelId="{FCDCA181-C1F3-3E40-BD4A-EE24C36FEF34}" type="presParOf" srcId="{ACED56B8-6DC0-6A45-9DC7-962E5F634328}" destId="{6CDFB1C5-038A-414E-8210-21CACF2D4DFF}" srcOrd="1" destOrd="0" presId="urn:microsoft.com/office/officeart/2005/8/layout/hierarchy2"/>
    <dgm:cxn modelId="{8BCF9B8F-FAF5-7244-84E8-19B9D04010F4}" type="presParOf" srcId="{6CDFB1C5-038A-414E-8210-21CACF2D4DFF}" destId="{0875D8CA-447A-A04D-804E-081B1286F41E}" srcOrd="0" destOrd="0" presId="urn:microsoft.com/office/officeart/2005/8/layout/hierarchy2"/>
    <dgm:cxn modelId="{100F8157-6445-2B4C-B827-108D03BE63B2}" type="presParOf" srcId="{0875D8CA-447A-A04D-804E-081B1286F41E}" destId="{8898EBF4-EA7A-D043-B0C7-3D2DA20E6EEF}" srcOrd="0" destOrd="0" presId="urn:microsoft.com/office/officeart/2005/8/layout/hierarchy2"/>
    <dgm:cxn modelId="{5E1B5F06-FA00-8B44-BEF9-3728CBF80BE4}" type="presParOf" srcId="{6CDFB1C5-038A-414E-8210-21CACF2D4DFF}" destId="{2566D393-32E5-7A42-BA38-D8B8B9A87090}" srcOrd="1" destOrd="0" presId="urn:microsoft.com/office/officeart/2005/8/layout/hierarchy2"/>
    <dgm:cxn modelId="{D86DADA2-E65B-834E-AD30-9C2916F74D7C}" type="presParOf" srcId="{2566D393-32E5-7A42-BA38-D8B8B9A87090}" destId="{EEF10A37-A317-1D49-A970-E625A357D2E4}" srcOrd="0" destOrd="0" presId="urn:microsoft.com/office/officeart/2005/8/layout/hierarchy2"/>
    <dgm:cxn modelId="{B0AE185A-50BA-2247-8140-8818AC5637A3}" type="presParOf" srcId="{2566D393-32E5-7A42-BA38-D8B8B9A87090}" destId="{8B6D67D8-DA96-704A-84C6-DDB54329B142}" srcOrd="1" destOrd="0" presId="urn:microsoft.com/office/officeart/2005/8/layout/hierarchy2"/>
    <dgm:cxn modelId="{A2C89E68-2D98-124E-86AE-4FE0C06A57AC}" type="presParOf" srcId="{6CDFB1C5-038A-414E-8210-21CACF2D4DFF}" destId="{0F5958DE-3020-8C44-A535-EED68A82A2AE}" srcOrd="2" destOrd="0" presId="urn:microsoft.com/office/officeart/2005/8/layout/hierarchy2"/>
    <dgm:cxn modelId="{F32950DE-1DFB-1B47-8811-FE73CFB4548B}" type="presParOf" srcId="{0F5958DE-3020-8C44-A535-EED68A82A2AE}" destId="{B7A2AEEA-7ADD-3B40-89E0-F18964A24B41}" srcOrd="0" destOrd="0" presId="urn:microsoft.com/office/officeart/2005/8/layout/hierarchy2"/>
    <dgm:cxn modelId="{4E120C97-587D-A449-8FD6-1625760D714E}" type="presParOf" srcId="{6CDFB1C5-038A-414E-8210-21CACF2D4DFF}" destId="{77FBB3F8-FFD5-544E-B322-8378C61AD3DB}" srcOrd="3" destOrd="0" presId="urn:microsoft.com/office/officeart/2005/8/layout/hierarchy2"/>
    <dgm:cxn modelId="{DCD3845A-6681-BF43-B23D-485990B21FDA}" type="presParOf" srcId="{77FBB3F8-FFD5-544E-B322-8378C61AD3DB}" destId="{07BB56AD-CF54-8142-B2F8-6128E5B82153}" srcOrd="0" destOrd="0" presId="urn:microsoft.com/office/officeart/2005/8/layout/hierarchy2"/>
    <dgm:cxn modelId="{00272A8D-BCCC-C044-85F6-0F098C351F11}" type="presParOf" srcId="{77FBB3F8-FFD5-544E-B322-8378C61AD3DB}" destId="{5D1203A0-325D-9D44-AE88-435E5B0B631F}" srcOrd="1" destOrd="0" presId="urn:microsoft.com/office/officeart/2005/8/layout/hierarchy2"/>
    <dgm:cxn modelId="{489CE156-6CB7-7744-B6EE-7781C580ECBC}" type="presParOf" srcId="{6CDFB1C5-038A-414E-8210-21CACF2D4DFF}" destId="{9C363BD7-E4C9-5248-8C51-FD09005A0615}" srcOrd="4" destOrd="0" presId="urn:microsoft.com/office/officeart/2005/8/layout/hierarchy2"/>
    <dgm:cxn modelId="{FA1AA33B-D6F5-7242-9944-EFD8E100255B}" type="presParOf" srcId="{9C363BD7-E4C9-5248-8C51-FD09005A0615}" destId="{D5D37AA2-9F4A-BA45-9C40-6ABED6EE341A}" srcOrd="0" destOrd="0" presId="urn:microsoft.com/office/officeart/2005/8/layout/hierarchy2"/>
    <dgm:cxn modelId="{5F4E760B-B553-1F4C-8220-78F8C71DF121}" type="presParOf" srcId="{6CDFB1C5-038A-414E-8210-21CACF2D4DFF}" destId="{95A14FEE-3827-9C4D-93FC-8CE31E963898}" srcOrd="5" destOrd="0" presId="urn:microsoft.com/office/officeart/2005/8/layout/hierarchy2"/>
    <dgm:cxn modelId="{128179B5-CE4B-CA4A-BCFC-FF8C94D62D1E}" type="presParOf" srcId="{95A14FEE-3827-9C4D-93FC-8CE31E963898}" destId="{BA350E9C-A21E-B64D-AA9F-94D41E8E6D44}" srcOrd="0" destOrd="0" presId="urn:microsoft.com/office/officeart/2005/8/layout/hierarchy2"/>
    <dgm:cxn modelId="{D9FD0E26-1A46-CB4E-A93E-1E0919924FEC}" type="presParOf" srcId="{95A14FEE-3827-9C4D-93FC-8CE31E963898}" destId="{F52DB678-47A8-1742-ACD5-1A82FAC66DB8}" srcOrd="1" destOrd="0" presId="urn:microsoft.com/office/officeart/2005/8/layout/hierarchy2"/>
    <dgm:cxn modelId="{B05FDF14-661D-BE40-A96C-1DAB01BF4A47}" type="presParOf" srcId="{6CDFB1C5-038A-414E-8210-21CACF2D4DFF}" destId="{6F7C4614-92E7-0F4E-8B05-CA265C11E61E}" srcOrd="6" destOrd="0" presId="urn:microsoft.com/office/officeart/2005/8/layout/hierarchy2"/>
    <dgm:cxn modelId="{8942D6FB-6A4E-0A4F-91BB-0581DBF1D69B}" type="presParOf" srcId="{6F7C4614-92E7-0F4E-8B05-CA265C11E61E}" destId="{FDC44E4A-0BB4-F341-9929-80CC9A0BDB78}" srcOrd="0" destOrd="0" presId="urn:microsoft.com/office/officeart/2005/8/layout/hierarchy2"/>
    <dgm:cxn modelId="{4D104C0D-F884-0949-9EE9-8C69A046E693}" type="presParOf" srcId="{6CDFB1C5-038A-414E-8210-21CACF2D4DFF}" destId="{FCCCC3ED-0A05-4E4B-94B8-7FA13CD0F402}" srcOrd="7" destOrd="0" presId="urn:microsoft.com/office/officeart/2005/8/layout/hierarchy2"/>
    <dgm:cxn modelId="{BB270BCB-444F-2E4E-B977-08F8E5C06504}" type="presParOf" srcId="{FCCCC3ED-0A05-4E4B-94B8-7FA13CD0F402}" destId="{22E49119-ECD5-0040-A7AF-1B98B9E78728}" srcOrd="0" destOrd="0" presId="urn:microsoft.com/office/officeart/2005/8/layout/hierarchy2"/>
    <dgm:cxn modelId="{A14AF303-6E93-3940-9567-B4485F28D241}" type="presParOf" srcId="{FCCCC3ED-0A05-4E4B-94B8-7FA13CD0F402}" destId="{68A07EEB-5E59-184A-B653-1B9EC12F8536}" srcOrd="1" destOrd="0" presId="urn:microsoft.com/office/officeart/2005/8/layout/hierarchy2"/>
    <dgm:cxn modelId="{84201DE9-EA81-9E49-BFC0-8494EF0FAB7D}" type="presParOf" srcId="{6CDFB1C5-038A-414E-8210-21CACF2D4DFF}" destId="{0EE56E94-CB3D-9B48-882E-14E880A9BD0F}" srcOrd="8" destOrd="0" presId="urn:microsoft.com/office/officeart/2005/8/layout/hierarchy2"/>
    <dgm:cxn modelId="{16211C06-64CC-DE40-A9A7-86E7C746DE10}" type="presParOf" srcId="{0EE56E94-CB3D-9B48-882E-14E880A9BD0F}" destId="{3352AE80-3DDC-CC42-A109-6817FD86AB2C}" srcOrd="0" destOrd="0" presId="urn:microsoft.com/office/officeart/2005/8/layout/hierarchy2"/>
    <dgm:cxn modelId="{33A03BAF-E53F-9641-82D6-171711D82B00}" type="presParOf" srcId="{6CDFB1C5-038A-414E-8210-21CACF2D4DFF}" destId="{87192A6F-78A8-C748-89EF-0428374E3CED}" srcOrd="9" destOrd="0" presId="urn:microsoft.com/office/officeart/2005/8/layout/hierarchy2"/>
    <dgm:cxn modelId="{437D4B6E-75F4-7240-BE3D-5DB0BBC7D8B0}" type="presParOf" srcId="{87192A6F-78A8-C748-89EF-0428374E3CED}" destId="{C360472A-CABF-9447-A568-009638829059}" srcOrd="0" destOrd="0" presId="urn:microsoft.com/office/officeart/2005/8/layout/hierarchy2"/>
    <dgm:cxn modelId="{0141FF44-66A6-A346-8231-2D53BBBA0DDC}" type="presParOf" srcId="{87192A6F-78A8-C748-89EF-0428374E3CED}" destId="{61D23756-AE6F-D443-9DCB-9EBF89F6A41A}" srcOrd="1" destOrd="0" presId="urn:microsoft.com/office/officeart/2005/8/layout/hierarchy2"/>
    <dgm:cxn modelId="{3C54F4F7-1719-1B4A-9A49-6508A3A482BA}" type="presParOf" srcId="{6CDFB1C5-038A-414E-8210-21CACF2D4DFF}" destId="{1F91AF78-4642-934B-9F36-4AF32B1724E4}" srcOrd="10" destOrd="0" presId="urn:microsoft.com/office/officeart/2005/8/layout/hierarchy2"/>
    <dgm:cxn modelId="{0E26E430-4BA1-BB4E-B927-B974B385570D}" type="presParOf" srcId="{1F91AF78-4642-934B-9F36-4AF32B1724E4}" destId="{1F2C6580-1D30-B745-AD3F-BB688DDA79D8}" srcOrd="0" destOrd="0" presId="urn:microsoft.com/office/officeart/2005/8/layout/hierarchy2"/>
    <dgm:cxn modelId="{051C56BF-BB63-0A45-8F5E-443D8C1C395A}" type="presParOf" srcId="{6CDFB1C5-038A-414E-8210-21CACF2D4DFF}" destId="{C91C8AC1-8E32-5C46-BC58-8E165D865741}" srcOrd="11" destOrd="0" presId="urn:microsoft.com/office/officeart/2005/8/layout/hierarchy2"/>
    <dgm:cxn modelId="{A21EFF6D-59A2-4648-8C15-67A631BF2818}" type="presParOf" srcId="{C91C8AC1-8E32-5C46-BC58-8E165D865741}" destId="{9B2AF274-9DC9-584C-9A42-E3FF0FCC5466}" srcOrd="0" destOrd="0" presId="urn:microsoft.com/office/officeart/2005/8/layout/hierarchy2"/>
    <dgm:cxn modelId="{8B21D35E-E032-4041-B05C-E30A5F487783}" type="presParOf" srcId="{C91C8AC1-8E32-5C46-BC58-8E165D865741}" destId="{BFE6062E-6B8B-674F-A824-96ACC131A7BB}" srcOrd="1" destOrd="0" presId="urn:microsoft.com/office/officeart/2005/8/layout/hierarchy2"/>
    <dgm:cxn modelId="{9309BF40-0FBE-C04F-8D5D-C0AB33E6E529}" type="presParOf" srcId="{6CDFB1C5-038A-414E-8210-21CACF2D4DFF}" destId="{C58A30A5-5820-1545-809D-89FFBD518D6B}" srcOrd="12" destOrd="0" presId="urn:microsoft.com/office/officeart/2005/8/layout/hierarchy2"/>
    <dgm:cxn modelId="{8B32A090-F062-384D-B8CC-203184E65516}" type="presParOf" srcId="{C58A30A5-5820-1545-809D-89FFBD518D6B}" destId="{54F715D6-E66C-A847-99B1-0EE120A02104}" srcOrd="0" destOrd="0" presId="urn:microsoft.com/office/officeart/2005/8/layout/hierarchy2"/>
    <dgm:cxn modelId="{2602BE8D-5FA4-0D4C-98ED-74B9B13413A8}" type="presParOf" srcId="{6CDFB1C5-038A-414E-8210-21CACF2D4DFF}" destId="{9081B188-1F66-8448-9C92-5E60715DE1B4}" srcOrd="13" destOrd="0" presId="urn:microsoft.com/office/officeart/2005/8/layout/hierarchy2"/>
    <dgm:cxn modelId="{CFDC16AA-5804-3841-88BA-AD841B454DF2}" type="presParOf" srcId="{9081B188-1F66-8448-9C92-5E60715DE1B4}" destId="{AF389616-95DD-C140-BA42-8CCA892ABBC6}" srcOrd="0" destOrd="0" presId="urn:microsoft.com/office/officeart/2005/8/layout/hierarchy2"/>
    <dgm:cxn modelId="{F9928292-6321-E845-9F2C-2B504A197D2C}" type="presParOf" srcId="{9081B188-1F66-8448-9C92-5E60715DE1B4}" destId="{A3C88488-274D-6249-A0D5-F8F04DA22258}" srcOrd="1" destOrd="0" presId="urn:microsoft.com/office/officeart/2005/8/layout/hierarchy2"/>
    <dgm:cxn modelId="{7E55E22C-F614-4D42-BE15-4835068CE9AB}" type="presParOf" srcId="{6CDFB1C5-038A-414E-8210-21CACF2D4DFF}" destId="{B8B158BA-3E6F-8D4C-81A1-1CD85F262EA3}" srcOrd="14" destOrd="0" presId="urn:microsoft.com/office/officeart/2005/8/layout/hierarchy2"/>
    <dgm:cxn modelId="{894EDF91-00D4-544A-B969-97D7F82E33D6}" type="presParOf" srcId="{B8B158BA-3E6F-8D4C-81A1-1CD85F262EA3}" destId="{FB032CFD-9179-E441-9EC8-E6AA5088FE91}" srcOrd="0" destOrd="0" presId="urn:microsoft.com/office/officeart/2005/8/layout/hierarchy2"/>
    <dgm:cxn modelId="{47BFFC45-0702-7A48-A41D-80FDE7366FBF}" type="presParOf" srcId="{6CDFB1C5-038A-414E-8210-21CACF2D4DFF}" destId="{E7342EC3-4A60-6B40-96D9-0D25DB91EFA5}" srcOrd="15" destOrd="0" presId="urn:microsoft.com/office/officeart/2005/8/layout/hierarchy2"/>
    <dgm:cxn modelId="{9094CD37-1DE9-2A49-AF3F-8136224F9042}" type="presParOf" srcId="{E7342EC3-4A60-6B40-96D9-0D25DB91EFA5}" destId="{12760E59-2205-D14C-AF8B-56409CD170F4}" srcOrd="0" destOrd="0" presId="urn:microsoft.com/office/officeart/2005/8/layout/hierarchy2"/>
    <dgm:cxn modelId="{AEDA79A5-2550-2A44-876F-67547FC8F062}" type="presParOf" srcId="{E7342EC3-4A60-6B40-96D9-0D25DB91EFA5}" destId="{DEA39702-BD42-F84D-AFBA-7FFE732D7536}" srcOrd="1" destOrd="0" presId="urn:microsoft.com/office/officeart/2005/8/layout/hierarchy2"/>
    <dgm:cxn modelId="{DA746466-A8BF-BD46-97B4-BAA771FEA4A2}" type="presParOf" srcId="{6CDFB1C5-038A-414E-8210-21CACF2D4DFF}" destId="{D30D5165-5BD6-4D48-82F2-26BB6B4D5086}" srcOrd="16" destOrd="0" presId="urn:microsoft.com/office/officeart/2005/8/layout/hierarchy2"/>
    <dgm:cxn modelId="{D06953F0-F212-6B44-93EE-E2C0AB8F331F}" type="presParOf" srcId="{D30D5165-5BD6-4D48-82F2-26BB6B4D5086}" destId="{E1753950-7911-7F4C-9B9F-679190A3911D}" srcOrd="0" destOrd="0" presId="urn:microsoft.com/office/officeart/2005/8/layout/hierarchy2"/>
    <dgm:cxn modelId="{5A94DE39-C329-9B4E-AAC2-87F573BB3F95}" type="presParOf" srcId="{6CDFB1C5-038A-414E-8210-21CACF2D4DFF}" destId="{6712BCF4-1AAF-D748-95C3-CC6028691511}" srcOrd="17" destOrd="0" presId="urn:microsoft.com/office/officeart/2005/8/layout/hierarchy2"/>
    <dgm:cxn modelId="{BFD45635-8D85-AC4D-A7D4-BA3791FF0D07}" type="presParOf" srcId="{6712BCF4-1AAF-D748-95C3-CC6028691511}" destId="{10BE2FB6-C1B3-DD4E-B7C3-06CDC73F8CC5}" srcOrd="0" destOrd="0" presId="urn:microsoft.com/office/officeart/2005/8/layout/hierarchy2"/>
    <dgm:cxn modelId="{289C071B-1030-F644-972E-87B5DE649A1B}" type="presParOf" srcId="{6712BCF4-1AAF-D748-95C3-CC6028691511}" destId="{7D25184F-E894-0643-BA2A-A2BD1A91701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41803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194310" y="63790"/>
          <a:ext cx="2720340" cy="70848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Disk</a:t>
          </a:r>
        </a:p>
      </dsp:txBody>
      <dsp:txXfrm>
        <a:off x="228895" y="98375"/>
        <a:ext cx="2651170" cy="639310"/>
      </dsp:txXfrm>
    </dsp:sp>
    <dsp:sp modelId="{968EFC2F-F08F-6746-8372-FBA9237E3080}">
      <dsp:nvSpPr>
        <dsp:cNvPr id="0" name=""/>
        <dsp:cNvSpPr/>
      </dsp:nvSpPr>
      <dsp:spPr>
        <a:xfrm>
          <a:off x="0" y="150667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194310" y="115243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Memory</a:t>
          </a:r>
        </a:p>
      </dsp:txBody>
      <dsp:txXfrm>
        <a:off x="228895" y="1187015"/>
        <a:ext cx="2651170" cy="639310"/>
      </dsp:txXfrm>
    </dsp:sp>
    <dsp:sp modelId="{5DA4F45B-3F36-684E-917F-CC8F2B5A8E42}">
      <dsp:nvSpPr>
        <dsp:cNvPr id="0" name=""/>
        <dsp:cNvSpPr/>
      </dsp:nvSpPr>
      <dsp:spPr>
        <a:xfrm>
          <a:off x="0" y="2595309"/>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194310" y="224107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Cores</a:t>
          </a:r>
        </a:p>
      </dsp:txBody>
      <dsp:txXfrm>
        <a:off x="228895" y="2275655"/>
        <a:ext cx="265117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41803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194310" y="6379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Disk</a:t>
          </a:r>
        </a:p>
      </dsp:txBody>
      <dsp:txXfrm>
        <a:off x="228895" y="98375"/>
        <a:ext cx="2651170" cy="639310"/>
      </dsp:txXfrm>
    </dsp:sp>
    <dsp:sp modelId="{968EFC2F-F08F-6746-8372-FBA9237E3080}">
      <dsp:nvSpPr>
        <dsp:cNvPr id="0" name=""/>
        <dsp:cNvSpPr/>
      </dsp:nvSpPr>
      <dsp:spPr>
        <a:xfrm>
          <a:off x="0" y="150667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194310" y="1152430"/>
          <a:ext cx="2720340" cy="70848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Memory</a:t>
          </a:r>
        </a:p>
      </dsp:txBody>
      <dsp:txXfrm>
        <a:off x="228895" y="1187015"/>
        <a:ext cx="2651170" cy="639310"/>
      </dsp:txXfrm>
    </dsp:sp>
    <dsp:sp modelId="{5DA4F45B-3F36-684E-917F-CC8F2B5A8E42}">
      <dsp:nvSpPr>
        <dsp:cNvPr id="0" name=""/>
        <dsp:cNvSpPr/>
      </dsp:nvSpPr>
      <dsp:spPr>
        <a:xfrm>
          <a:off x="0" y="2595309"/>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194310" y="224107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Cores</a:t>
          </a:r>
        </a:p>
      </dsp:txBody>
      <dsp:txXfrm>
        <a:off x="228895" y="2275655"/>
        <a:ext cx="2651170"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41803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194310" y="63790"/>
          <a:ext cx="272034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Disk</a:t>
          </a:r>
        </a:p>
      </dsp:txBody>
      <dsp:txXfrm>
        <a:off x="228895" y="98375"/>
        <a:ext cx="2651170" cy="639310"/>
      </dsp:txXfrm>
    </dsp:sp>
    <dsp:sp modelId="{968EFC2F-F08F-6746-8372-FBA9237E3080}">
      <dsp:nvSpPr>
        <dsp:cNvPr id="0" name=""/>
        <dsp:cNvSpPr/>
      </dsp:nvSpPr>
      <dsp:spPr>
        <a:xfrm>
          <a:off x="0" y="1506670"/>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194310" y="1152430"/>
          <a:ext cx="2720340" cy="70848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Memory</a:t>
          </a:r>
        </a:p>
      </dsp:txBody>
      <dsp:txXfrm>
        <a:off x="228895" y="1187015"/>
        <a:ext cx="2651170" cy="639310"/>
      </dsp:txXfrm>
    </dsp:sp>
    <dsp:sp modelId="{5DA4F45B-3F36-684E-917F-CC8F2B5A8E42}">
      <dsp:nvSpPr>
        <dsp:cNvPr id="0" name=""/>
        <dsp:cNvSpPr/>
      </dsp:nvSpPr>
      <dsp:spPr>
        <a:xfrm>
          <a:off x="0" y="2595309"/>
          <a:ext cx="3886200" cy="604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194310" y="2241070"/>
          <a:ext cx="2720340" cy="70848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1066800">
            <a:lnSpc>
              <a:spcPct val="90000"/>
            </a:lnSpc>
            <a:spcBef>
              <a:spcPct val="0"/>
            </a:spcBef>
            <a:spcAft>
              <a:spcPct val="35000"/>
            </a:spcAft>
            <a:buNone/>
          </a:pPr>
          <a:r>
            <a:rPr lang="en-US" sz="2400" kern="1200" dirty="0"/>
            <a:t>Cores</a:t>
          </a:r>
        </a:p>
      </dsp:txBody>
      <dsp:txXfrm>
        <a:off x="228895" y="2275655"/>
        <a:ext cx="2651170" cy="639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E908D-EAEA-744D-9448-D316E4942BC8}">
      <dsp:nvSpPr>
        <dsp:cNvPr id="0" name=""/>
        <dsp:cNvSpPr/>
      </dsp:nvSpPr>
      <dsp:spPr>
        <a:xfrm>
          <a:off x="0" y="37870"/>
          <a:ext cx="78867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Git</a:t>
          </a:r>
        </a:p>
      </dsp:txBody>
      <dsp:txXfrm>
        <a:off x="28100" y="65970"/>
        <a:ext cx="7830500" cy="519439"/>
      </dsp:txXfrm>
    </dsp:sp>
    <dsp:sp modelId="{61448DA6-183E-D64F-B1D4-21AADEDD7C0A}">
      <dsp:nvSpPr>
        <dsp:cNvPr id="0" name=""/>
        <dsp:cNvSpPr/>
      </dsp:nvSpPr>
      <dsp:spPr>
        <a:xfrm>
          <a:off x="0" y="613509"/>
          <a:ext cx="78867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i="0" kern="1200" dirty="0"/>
            <a:t>Version Control Software (WMLA)</a:t>
          </a:r>
        </a:p>
      </dsp:txBody>
      <dsp:txXfrm>
        <a:off x="0" y="613509"/>
        <a:ext cx="7886700" cy="397440"/>
      </dsp:txXfrm>
    </dsp:sp>
    <dsp:sp modelId="{3ED27064-A730-244F-8A9E-0EBDB9BBDA86}">
      <dsp:nvSpPr>
        <dsp:cNvPr id="0" name=""/>
        <dsp:cNvSpPr/>
      </dsp:nvSpPr>
      <dsp:spPr>
        <a:xfrm>
          <a:off x="0" y="1010949"/>
          <a:ext cx="78867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a:t>
          </a:r>
        </a:p>
      </dsp:txBody>
      <dsp:txXfrm>
        <a:off x="28100" y="1039049"/>
        <a:ext cx="7830500" cy="519439"/>
      </dsp:txXfrm>
    </dsp:sp>
    <dsp:sp modelId="{E5F753D0-3214-174D-AC2E-7ACEE2287821}">
      <dsp:nvSpPr>
        <dsp:cNvPr id="0" name=""/>
        <dsp:cNvSpPr/>
      </dsp:nvSpPr>
      <dsp:spPr>
        <a:xfrm>
          <a:off x="0" y="1586589"/>
          <a:ext cx="7886700"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Integrated Development Environment</a:t>
          </a:r>
        </a:p>
        <a:p>
          <a:pPr marL="171450" lvl="1" indent="-171450" algn="l" defTabSz="844550">
            <a:lnSpc>
              <a:spcPct val="90000"/>
            </a:lnSpc>
            <a:spcBef>
              <a:spcPct val="0"/>
            </a:spcBef>
            <a:spcAft>
              <a:spcPct val="20000"/>
            </a:spcAft>
            <a:buChar char="•"/>
          </a:pPr>
          <a:r>
            <a:rPr lang="en-US" sz="1900" kern="1200" dirty="0"/>
            <a:t>C++ Build and Debugging Tools</a:t>
          </a:r>
        </a:p>
        <a:p>
          <a:pPr marL="171450" lvl="1" indent="-171450" algn="l" defTabSz="844550">
            <a:lnSpc>
              <a:spcPct val="90000"/>
            </a:lnSpc>
            <a:spcBef>
              <a:spcPct val="0"/>
            </a:spcBef>
            <a:spcAft>
              <a:spcPct val="20000"/>
            </a:spcAft>
            <a:buChar char="•"/>
          </a:pPr>
          <a:endParaRPr lang="en-US" sz="1900" kern="1200" dirty="0"/>
        </a:p>
        <a:p>
          <a:pPr marL="171450" lvl="1" indent="-171450" algn="l" defTabSz="844550">
            <a:lnSpc>
              <a:spcPct val="90000"/>
            </a:lnSpc>
            <a:spcBef>
              <a:spcPct val="0"/>
            </a:spcBef>
            <a:spcAft>
              <a:spcPct val="20000"/>
            </a:spcAft>
            <a:buChar char="•"/>
          </a:pPr>
          <a:r>
            <a:rPr lang="en-US" sz="1900" kern="1200" dirty="0"/>
            <a:t>Visual Studio Community </a:t>
          </a:r>
          <a:r>
            <a:rPr lang="en-US" sz="1900" i="0" kern="1200" dirty="0"/>
            <a:t>(WLA)</a:t>
          </a:r>
        </a:p>
        <a:p>
          <a:pPr marL="171450" lvl="1" indent="-171450" algn="l" defTabSz="844550">
            <a:lnSpc>
              <a:spcPct val="90000"/>
            </a:lnSpc>
            <a:spcBef>
              <a:spcPct val="0"/>
            </a:spcBef>
            <a:spcAft>
              <a:spcPct val="20000"/>
            </a:spcAft>
            <a:buChar char="•"/>
          </a:pPr>
          <a:r>
            <a:rPr lang="en-US" sz="1900" i="0" kern="1200" dirty="0" err="1"/>
            <a:t>Xcode</a:t>
          </a:r>
          <a:r>
            <a:rPr lang="en-US" sz="1900" i="0" kern="1200" dirty="0"/>
            <a:t> (M)</a:t>
          </a:r>
        </a:p>
      </dsp:txBody>
      <dsp:txXfrm>
        <a:off x="0" y="1586589"/>
        <a:ext cx="7886700" cy="16394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91AD7-14D5-444C-AEAB-572DBD071490}">
      <dsp:nvSpPr>
        <dsp:cNvPr id="0" name=""/>
        <dsp:cNvSpPr/>
      </dsp:nvSpPr>
      <dsp:spPr>
        <a:xfrm>
          <a:off x="0" y="96121"/>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pull</a:t>
          </a:r>
        </a:p>
      </dsp:txBody>
      <dsp:txXfrm>
        <a:off x="15221" y="111342"/>
        <a:ext cx="4598708" cy="281363"/>
      </dsp:txXfrm>
    </dsp:sp>
    <dsp:sp modelId="{3012672C-DB72-7642-9876-BEA4C5397FF0}">
      <dsp:nvSpPr>
        <dsp:cNvPr id="0" name=""/>
        <dsp:cNvSpPr/>
      </dsp:nvSpPr>
      <dsp:spPr>
        <a:xfrm>
          <a:off x="0" y="407926"/>
          <a:ext cx="462915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Gets the latest changes from GitHub and attempts to merge them with your own changes. Conflicts (changes in binary files or in the same lines of code) may require you to assist with the merge by choosing which binary file to keep or editing the merged code.</a:t>
          </a:r>
        </a:p>
      </dsp:txBody>
      <dsp:txXfrm>
        <a:off x="0" y="407926"/>
        <a:ext cx="4629150" cy="592020"/>
      </dsp:txXfrm>
    </dsp:sp>
    <dsp:sp modelId="{2CCB7514-74EC-244B-8947-4A7732715692}">
      <dsp:nvSpPr>
        <dsp:cNvPr id="0" name=""/>
        <dsp:cNvSpPr/>
      </dsp:nvSpPr>
      <dsp:spPr>
        <a:xfrm>
          <a:off x="0" y="999946"/>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fetch</a:t>
          </a:r>
        </a:p>
      </dsp:txBody>
      <dsp:txXfrm>
        <a:off x="15221" y="1015167"/>
        <a:ext cx="4598708" cy="281363"/>
      </dsp:txXfrm>
    </dsp:sp>
    <dsp:sp modelId="{28300854-B0D1-6645-AE57-0561CFD8BAF1}">
      <dsp:nvSpPr>
        <dsp:cNvPr id="0" name=""/>
        <dsp:cNvSpPr/>
      </dsp:nvSpPr>
      <dsp:spPr>
        <a:xfrm>
          <a:off x="0" y="1311751"/>
          <a:ext cx="4629150" cy="31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Gets the latest changes from GitHub like </a:t>
          </a:r>
          <a:r>
            <a:rPr lang="en-US" sz="800" i="1" kern="1200" dirty="0"/>
            <a:t>git pull</a:t>
          </a:r>
          <a:r>
            <a:rPr lang="en-US" sz="800" kern="1200" dirty="0"/>
            <a:t>, but doesn't attempt to merge them with your changes yet.</a:t>
          </a:r>
        </a:p>
      </dsp:txBody>
      <dsp:txXfrm>
        <a:off x="0" y="1311751"/>
        <a:ext cx="4629150" cy="316192"/>
      </dsp:txXfrm>
    </dsp:sp>
    <dsp:sp modelId="{2B9547FF-1066-724C-97D7-476EA53648A8}">
      <dsp:nvSpPr>
        <dsp:cNvPr id="0" name=""/>
        <dsp:cNvSpPr/>
      </dsp:nvSpPr>
      <dsp:spPr>
        <a:xfrm>
          <a:off x="0" y="1627944"/>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merge</a:t>
          </a:r>
        </a:p>
      </dsp:txBody>
      <dsp:txXfrm>
        <a:off x="15221" y="1643165"/>
        <a:ext cx="4598708" cy="281363"/>
      </dsp:txXfrm>
    </dsp:sp>
    <dsp:sp modelId="{80AD4FF7-B4A6-614B-A47C-C1E9744AFDCD}">
      <dsp:nvSpPr>
        <dsp:cNvPr id="0" name=""/>
        <dsp:cNvSpPr/>
      </dsp:nvSpPr>
      <dsp:spPr>
        <a:xfrm>
          <a:off x="0" y="1939749"/>
          <a:ext cx="462915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Manual control over merging. </a:t>
          </a:r>
          <a:r>
            <a:rPr lang="en-US" sz="800" i="1" kern="1200" dirty="0"/>
            <a:t>git pull</a:t>
          </a:r>
          <a:r>
            <a:rPr lang="en-US" sz="800" i="0" kern="1200" dirty="0"/>
            <a:t> just does a streamlined </a:t>
          </a:r>
          <a:r>
            <a:rPr lang="en-US" sz="800" i="1" kern="1200" dirty="0"/>
            <a:t>fetch</a:t>
          </a:r>
          <a:r>
            <a:rPr lang="en-US" sz="800" i="0" kern="1200" dirty="0"/>
            <a:t> then </a:t>
          </a:r>
          <a:r>
            <a:rPr lang="en-US" sz="800" i="1" kern="1200" dirty="0"/>
            <a:t>merge</a:t>
          </a:r>
          <a:r>
            <a:rPr lang="en-US" sz="800" i="0" kern="1200" dirty="0"/>
            <a:t>.</a:t>
          </a:r>
          <a:endParaRPr lang="en-US" sz="800" kern="1200" dirty="0"/>
        </a:p>
      </dsp:txBody>
      <dsp:txXfrm>
        <a:off x="0" y="1939749"/>
        <a:ext cx="4629150" cy="215280"/>
      </dsp:txXfrm>
    </dsp:sp>
    <dsp:sp modelId="{72FD2D3F-DEC2-3847-ACB3-56B53F6DE692}">
      <dsp:nvSpPr>
        <dsp:cNvPr id="0" name=""/>
        <dsp:cNvSpPr/>
      </dsp:nvSpPr>
      <dsp:spPr>
        <a:xfrm>
          <a:off x="0" y="2155029"/>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status</a:t>
          </a:r>
        </a:p>
      </dsp:txBody>
      <dsp:txXfrm>
        <a:off x="15221" y="2170250"/>
        <a:ext cx="4598708" cy="281363"/>
      </dsp:txXfrm>
    </dsp:sp>
    <dsp:sp modelId="{DBC6D6B1-C4E7-9E4F-ABB0-15F5EF4D9D4F}">
      <dsp:nvSpPr>
        <dsp:cNvPr id="0" name=""/>
        <dsp:cNvSpPr/>
      </dsp:nvSpPr>
      <dsp:spPr>
        <a:xfrm>
          <a:off x="0" y="2466834"/>
          <a:ext cx="462915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Tells you what files have changed, and what is ready to be committed.</a:t>
          </a:r>
        </a:p>
      </dsp:txBody>
      <dsp:txXfrm>
        <a:off x="0" y="2466834"/>
        <a:ext cx="4629150" cy="215280"/>
      </dsp:txXfrm>
    </dsp:sp>
    <dsp:sp modelId="{6E8EDE3B-B39A-AD42-A7BF-12D654A058CF}">
      <dsp:nvSpPr>
        <dsp:cNvPr id="0" name=""/>
        <dsp:cNvSpPr/>
      </dsp:nvSpPr>
      <dsp:spPr>
        <a:xfrm>
          <a:off x="0" y="2682114"/>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add</a:t>
          </a:r>
        </a:p>
      </dsp:txBody>
      <dsp:txXfrm>
        <a:off x="15221" y="2697335"/>
        <a:ext cx="4598708" cy="281363"/>
      </dsp:txXfrm>
    </dsp:sp>
    <dsp:sp modelId="{A7708C7F-90A9-0B4E-8C1D-1B3BD5FA4225}">
      <dsp:nvSpPr>
        <dsp:cNvPr id="0" name=""/>
        <dsp:cNvSpPr/>
      </dsp:nvSpPr>
      <dsp:spPr>
        <a:xfrm>
          <a:off x="0" y="2993919"/>
          <a:ext cx="4629150" cy="31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Adds files to the list to include in the next commit. You use </a:t>
          </a:r>
          <a:r>
            <a:rPr lang="en-US" sz="800" i="1" kern="1200" dirty="0"/>
            <a:t>git add </a:t>
          </a:r>
          <a:r>
            <a:rPr lang="en-US" sz="800" kern="1200" dirty="0"/>
            <a:t>to add any change to the next commit (whether that change adds, changes, or removes files).</a:t>
          </a:r>
        </a:p>
      </dsp:txBody>
      <dsp:txXfrm>
        <a:off x="0" y="2993919"/>
        <a:ext cx="4629150" cy="316192"/>
      </dsp:txXfrm>
    </dsp:sp>
    <dsp:sp modelId="{E548AF3B-9DE7-A940-A08D-E1B3C0F14EA0}">
      <dsp:nvSpPr>
        <dsp:cNvPr id="0" name=""/>
        <dsp:cNvSpPr/>
      </dsp:nvSpPr>
      <dsp:spPr>
        <a:xfrm>
          <a:off x="0" y="3310111"/>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commit</a:t>
          </a:r>
        </a:p>
      </dsp:txBody>
      <dsp:txXfrm>
        <a:off x="15221" y="3325332"/>
        <a:ext cx="4598708" cy="281363"/>
      </dsp:txXfrm>
    </dsp:sp>
    <dsp:sp modelId="{3C7F24CC-0210-D048-9FF8-99E0DFBD8ECE}">
      <dsp:nvSpPr>
        <dsp:cNvPr id="0" name=""/>
        <dsp:cNvSpPr/>
      </dsp:nvSpPr>
      <dsp:spPr>
        <a:xfrm>
          <a:off x="0" y="3621916"/>
          <a:ext cx="4629150" cy="31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Checks in a new version to your local git repository. Only commits changes from </a:t>
          </a:r>
          <a:r>
            <a:rPr lang="en-US" sz="800" i="1" kern="1200" dirty="0"/>
            <a:t>git add.</a:t>
          </a:r>
        </a:p>
      </dsp:txBody>
      <dsp:txXfrm>
        <a:off x="0" y="3621916"/>
        <a:ext cx="4629150" cy="316192"/>
      </dsp:txXfrm>
    </dsp:sp>
    <dsp:sp modelId="{53C8A26E-3206-4E49-A240-8A2431FDC4ED}">
      <dsp:nvSpPr>
        <dsp:cNvPr id="0" name=""/>
        <dsp:cNvSpPr/>
      </dsp:nvSpPr>
      <dsp:spPr>
        <a:xfrm>
          <a:off x="0" y="3938109"/>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push</a:t>
          </a:r>
        </a:p>
      </dsp:txBody>
      <dsp:txXfrm>
        <a:off x="15221" y="3953330"/>
        <a:ext cx="4598708" cy="281363"/>
      </dsp:txXfrm>
    </dsp:sp>
    <dsp:sp modelId="{F7E428B9-374C-AD4C-A0C7-AD0A300B705D}">
      <dsp:nvSpPr>
        <dsp:cNvPr id="0" name=""/>
        <dsp:cNvSpPr/>
      </dsp:nvSpPr>
      <dsp:spPr>
        <a:xfrm>
          <a:off x="0" y="4249914"/>
          <a:ext cx="4629150" cy="27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Sends your local changes to the online repository at GitHub. Only works if </a:t>
          </a:r>
          <a:br>
            <a:rPr lang="en-US" sz="800" kern="1200" dirty="0"/>
          </a:br>
          <a:r>
            <a:rPr lang="en-US" sz="800" kern="1200" dirty="0"/>
            <a:t>you have done a </a:t>
          </a:r>
          <a:r>
            <a:rPr lang="en-US" sz="800" i="1" kern="1200" dirty="0"/>
            <a:t>git pull</a:t>
          </a:r>
          <a:r>
            <a:rPr lang="en-US" sz="800" kern="1200" dirty="0"/>
            <a:t>, resolved any conflicts, and are up to date.</a:t>
          </a:r>
        </a:p>
      </dsp:txBody>
      <dsp:txXfrm>
        <a:off x="0" y="4249914"/>
        <a:ext cx="4629150" cy="270379"/>
      </dsp:txXfrm>
    </dsp:sp>
    <dsp:sp modelId="{E22C4633-427A-4A43-A26D-4FC6ADB15EAE}">
      <dsp:nvSpPr>
        <dsp:cNvPr id="0" name=""/>
        <dsp:cNvSpPr/>
      </dsp:nvSpPr>
      <dsp:spPr>
        <a:xfrm>
          <a:off x="0" y="4520293"/>
          <a:ext cx="4629150" cy="311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git tag</a:t>
          </a:r>
        </a:p>
      </dsp:txBody>
      <dsp:txXfrm>
        <a:off x="15221" y="4535514"/>
        <a:ext cx="4598708" cy="281363"/>
      </dsp:txXfrm>
    </dsp:sp>
    <dsp:sp modelId="{9708CD31-82CA-3F4F-BC39-55291956029D}">
      <dsp:nvSpPr>
        <dsp:cNvPr id="0" name=""/>
        <dsp:cNvSpPr/>
      </dsp:nvSpPr>
      <dsp:spPr>
        <a:xfrm>
          <a:off x="0" y="4832098"/>
          <a:ext cx="4629150"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dirty="0"/>
            <a:t>Mark a version as a </a:t>
          </a:r>
          <a:r>
            <a:rPr lang="en-US" sz="800" i="1" kern="1200" dirty="0"/>
            <a:t>release</a:t>
          </a:r>
          <a:r>
            <a:rPr lang="en-US" sz="800" kern="1200" dirty="0"/>
            <a:t>.</a:t>
          </a:r>
        </a:p>
      </dsp:txBody>
      <dsp:txXfrm>
        <a:off x="0" y="4832098"/>
        <a:ext cx="4629150" cy="215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C0733-39AE-C347-BC12-C38720A85A1A}">
      <dsp:nvSpPr>
        <dsp:cNvPr id="0" name=""/>
        <dsp:cNvSpPr/>
      </dsp:nvSpPr>
      <dsp:spPr>
        <a:xfrm>
          <a:off x="966254" y="1648104"/>
          <a:ext cx="1237141"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Local System</a:t>
          </a:r>
        </a:p>
      </dsp:txBody>
      <dsp:txXfrm>
        <a:off x="976746" y="1658596"/>
        <a:ext cx="1216157" cy="337231"/>
      </dsp:txXfrm>
    </dsp:sp>
    <dsp:sp modelId="{0875D8CA-447A-A04D-804E-081B1286F41E}">
      <dsp:nvSpPr>
        <dsp:cNvPr id="0" name=""/>
        <dsp:cNvSpPr/>
      </dsp:nvSpPr>
      <dsp:spPr>
        <a:xfrm rot="16791948">
          <a:off x="1510418" y="994494"/>
          <a:ext cx="1672526" cy="17644"/>
        </a:xfrm>
        <a:custGeom>
          <a:avLst/>
          <a:gdLst/>
          <a:ahLst/>
          <a:cxnLst/>
          <a:rect l="0" t="0" r="0" b="0"/>
          <a:pathLst>
            <a:path>
              <a:moveTo>
                <a:pt x="0" y="8822"/>
              </a:moveTo>
              <a:lnTo>
                <a:pt x="1672526"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04868" y="961503"/>
        <a:ext cx="83626" cy="83626"/>
      </dsp:txXfrm>
    </dsp:sp>
    <dsp:sp modelId="{EEF10A37-A317-1D49-A970-E625A357D2E4}">
      <dsp:nvSpPr>
        <dsp:cNvPr id="0" name=""/>
        <dsp:cNvSpPr/>
      </dsp:nvSpPr>
      <dsp:spPr>
        <a:xfrm>
          <a:off x="2489968" y="312"/>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10804"/>
        <a:ext cx="1151943" cy="337231"/>
      </dsp:txXfrm>
    </dsp:sp>
    <dsp:sp modelId="{0F5958DE-3020-8C44-A535-EED68A82A2AE}">
      <dsp:nvSpPr>
        <dsp:cNvPr id="0" name=""/>
        <dsp:cNvSpPr/>
      </dsp:nvSpPr>
      <dsp:spPr>
        <a:xfrm rot="16983315">
          <a:off x="1712364" y="1200468"/>
          <a:ext cx="1268635" cy="17644"/>
        </a:xfrm>
        <a:custGeom>
          <a:avLst/>
          <a:gdLst/>
          <a:ahLst/>
          <a:cxnLst/>
          <a:rect l="0" t="0" r="0" b="0"/>
          <a:pathLst>
            <a:path>
              <a:moveTo>
                <a:pt x="0" y="8822"/>
              </a:moveTo>
              <a:lnTo>
                <a:pt x="1268635"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4965" y="1177574"/>
        <a:ext cx="63431" cy="63431"/>
      </dsp:txXfrm>
    </dsp:sp>
    <dsp:sp modelId="{07BB56AD-CF54-8142-B2F8-6128E5B82153}">
      <dsp:nvSpPr>
        <dsp:cNvPr id="0" name=""/>
        <dsp:cNvSpPr/>
      </dsp:nvSpPr>
      <dsp:spPr>
        <a:xfrm>
          <a:off x="2489968" y="412260"/>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422752"/>
        <a:ext cx="1151943" cy="337231"/>
      </dsp:txXfrm>
    </dsp:sp>
    <dsp:sp modelId="{9C363BD7-E4C9-5248-8C51-FD09005A0615}">
      <dsp:nvSpPr>
        <dsp:cNvPr id="0" name=""/>
        <dsp:cNvSpPr/>
      </dsp:nvSpPr>
      <dsp:spPr>
        <a:xfrm rot="17350740">
          <a:off x="1910525" y="1406442"/>
          <a:ext cx="872312" cy="17644"/>
        </a:xfrm>
        <a:custGeom>
          <a:avLst/>
          <a:gdLst/>
          <a:ahLst/>
          <a:cxnLst/>
          <a:rect l="0" t="0" r="0" b="0"/>
          <a:pathLst>
            <a:path>
              <a:moveTo>
                <a:pt x="0" y="8822"/>
              </a:moveTo>
              <a:lnTo>
                <a:pt x="87231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24874" y="1393456"/>
        <a:ext cx="43615" cy="43615"/>
      </dsp:txXfrm>
    </dsp:sp>
    <dsp:sp modelId="{BA350E9C-A21E-B64D-AA9F-94D41E8E6D44}">
      <dsp:nvSpPr>
        <dsp:cNvPr id="0" name=""/>
        <dsp:cNvSpPr/>
      </dsp:nvSpPr>
      <dsp:spPr>
        <a:xfrm>
          <a:off x="2489968" y="824208"/>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834700"/>
        <a:ext cx="1151943" cy="337231"/>
      </dsp:txXfrm>
    </dsp:sp>
    <dsp:sp modelId="{6F7C4614-92E7-0F4E-8B05-CA265C11E61E}">
      <dsp:nvSpPr>
        <dsp:cNvPr id="0" name=""/>
        <dsp:cNvSpPr/>
      </dsp:nvSpPr>
      <dsp:spPr>
        <a:xfrm rot="18289469">
          <a:off x="2095770" y="1612416"/>
          <a:ext cx="501821" cy="17644"/>
        </a:xfrm>
        <a:custGeom>
          <a:avLst/>
          <a:gdLst/>
          <a:ahLst/>
          <a:cxnLst/>
          <a:rect l="0" t="0" r="0" b="0"/>
          <a:pathLst>
            <a:path>
              <a:moveTo>
                <a:pt x="0" y="8822"/>
              </a:moveTo>
              <a:lnTo>
                <a:pt x="501821"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34136" y="1608692"/>
        <a:ext cx="25091" cy="25091"/>
      </dsp:txXfrm>
    </dsp:sp>
    <dsp:sp modelId="{22E49119-ECD5-0040-A7AF-1B98B9E78728}">
      <dsp:nvSpPr>
        <dsp:cNvPr id="0" name=""/>
        <dsp:cNvSpPr/>
      </dsp:nvSpPr>
      <dsp:spPr>
        <a:xfrm>
          <a:off x="2489968" y="1236156"/>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1246648"/>
        <a:ext cx="1151943" cy="337231"/>
      </dsp:txXfrm>
    </dsp:sp>
    <dsp:sp modelId="{0EE56E94-CB3D-9B48-882E-14E880A9BD0F}">
      <dsp:nvSpPr>
        <dsp:cNvPr id="0" name=""/>
        <dsp:cNvSpPr/>
      </dsp:nvSpPr>
      <dsp:spPr>
        <a:xfrm>
          <a:off x="2203395" y="1818390"/>
          <a:ext cx="286572" cy="17644"/>
        </a:xfrm>
        <a:custGeom>
          <a:avLst/>
          <a:gdLst/>
          <a:ahLst/>
          <a:cxnLst/>
          <a:rect l="0" t="0" r="0" b="0"/>
          <a:pathLst>
            <a:path>
              <a:moveTo>
                <a:pt x="0" y="8822"/>
              </a:moveTo>
              <a:lnTo>
                <a:pt x="28657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39517" y="1820048"/>
        <a:ext cx="14328" cy="14328"/>
      </dsp:txXfrm>
    </dsp:sp>
    <dsp:sp modelId="{C360472A-CABF-9447-A568-009638829059}">
      <dsp:nvSpPr>
        <dsp:cNvPr id="0" name=""/>
        <dsp:cNvSpPr/>
      </dsp:nvSpPr>
      <dsp:spPr>
        <a:xfrm>
          <a:off x="2489968" y="1648104"/>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1658596"/>
        <a:ext cx="1151943" cy="337231"/>
      </dsp:txXfrm>
    </dsp:sp>
    <dsp:sp modelId="{1F91AF78-4642-934B-9F36-4AF32B1724E4}">
      <dsp:nvSpPr>
        <dsp:cNvPr id="0" name=""/>
        <dsp:cNvSpPr/>
      </dsp:nvSpPr>
      <dsp:spPr>
        <a:xfrm rot="3310531">
          <a:off x="2095770" y="2024364"/>
          <a:ext cx="501821" cy="17644"/>
        </a:xfrm>
        <a:custGeom>
          <a:avLst/>
          <a:gdLst/>
          <a:ahLst/>
          <a:cxnLst/>
          <a:rect l="0" t="0" r="0" b="0"/>
          <a:pathLst>
            <a:path>
              <a:moveTo>
                <a:pt x="0" y="8822"/>
              </a:moveTo>
              <a:lnTo>
                <a:pt x="501821"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34136" y="2020641"/>
        <a:ext cx="25091" cy="25091"/>
      </dsp:txXfrm>
    </dsp:sp>
    <dsp:sp modelId="{9B2AF274-9DC9-584C-9A42-E3FF0FCC5466}">
      <dsp:nvSpPr>
        <dsp:cNvPr id="0" name=""/>
        <dsp:cNvSpPr/>
      </dsp:nvSpPr>
      <dsp:spPr>
        <a:xfrm>
          <a:off x="2489968" y="2060052"/>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2070544"/>
        <a:ext cx="1151943" cy="337231"/>
      </dsp:txXfrm>
    </dsp:sp>
    <dsp:sp modelId="{C58A30A5-5820-1545-809D-89FFBD518D6B}">
      <dsp:nvSpPr>
        <dsp:cNvPr id="0" name=""/>
        <dsp:cNvSpPr/>
      </dsp:nvSpPr>
      <dsp:spPr>
        <a:xfrm rot="4249260">
          <a:off x="1910525" y="2230338"/>
          <a:ext cx="872312" cy="17644"/>
        </a:xfrm>
        <a:custGeom>
          <a:avLst/>
          <a:gdLst/>
          <a:ahLst/>
          <a:cxnLst/>
          <a:rect l="0" t="0" r="0" b="0"/>
          <a:pathLst>
            <a:path>
              <a:moveTo>
                <a:pt x="0" y="8822"/>
              </a:moveTo>
              <a:lnTo>
                <a:pt x="87231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24874" y="2217352"/>
        <a:ext cx="43615" cy="43615"/>
      </dsp:txXfrm>
    </dsp:sp>
    <dsp:sp modelId="{AF389616-95DD-C140-BA42-8CCA892ABBC6}">
      <dsp:nvSpPr>
        <dsp:cNvPr id="0" name=""/>
        <dsp:cNvSpPr/>
      </dsp:nvSpPr>
      <dsp:spPr>
        <a:xfrm>
          <a:off x="2489968" y="2472000"/>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2482492"/>
        <a:ext cx="1151943" cy="337231"/>
      </dsp:txXfrm>
    </dsp:sp>
    <dsp:sp modelId="{B8B158BA-3E6F-8D4C-81A1-1CD85F262EA3}">
      <dsp:nvSpPr>
        <dsp:cNvPr id="0" name=""/>
        <dsp:cNvSpPr/>
      </dsp:nvSpPr>
      <dsp:spPr>
        <a:xfrm rot="4616685">
          <a:off x="1712364" y="2436312"/>
          <a:ext cx="1268635" cy="17644"/>
        </a:xfrm>
        <a:custGeom>
          <a:avLst/>
          <a:gdLst/>
          <a:ahLst/>
          <a:cxnLst/>
          <a:rect l="0" t="0" r="0" b="0"/>
          <a:pathLst>
            <a:path>
              <a:moveTo>
                <a:pt x="0" y="8822"/>
              </a:moveTo>
              <a:lnTo>
                <a:pt x="1268635"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4965" y="2413418"/>
        <a:ext cx="63431" cy="63431"/>
      </dsp:txXfrm>
    </dsp:sp>
    <dsp:sp modelId="{12760E59-2205-D14C-AF8B-56409CD170F4}">
      <dsp:nvSpPr>
        <dsp:cNvPr id="0" name=""/>
        <dsp:cNvSpPr/>
      </dsp:nvSpPr>
      <dsp:spPr>
        <a:xfrm>
          <a:off x="2489968" y="2883948"/>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2894440"/>
        <a:ext cx="1151943" cy="337231"/>
      </dsp:txXfrm>
    </dsp:sp>
    <dsp:sp modelId="{D30D5165-5BD6-4D48-82F2-26BB6B4D5086}">
      <dsp:nvSpPr>
        <dsp:cNvPr id="0" name=""/>
        <dsp:cNvSpPr/>
      </dsp:nvSpPr>
      <dsp:spPr>
        <a:xfrm rot="4808052">
          <a:off x="1510418" y="2642286"/>
          <a:ext cx="1672526" cy="17644"/>
        </a:xfrm>
        <a:custGeom>
          <a:avLst/>
          <a:gdLst/>
          <a:ahLst/>
          <a:cxnLst/>
          <a:rect l="0" t="0" r="0" b="0"/>
          <a:pathLst>
            <a:path>
              <a:moveTo>
                <a:pt x="0" y="8822"/>
              </a:moveTo>
              <a:lnTo>
                <a:pt x="1672526"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04868" y="2609295"/>
        <a:ext cx="83626" cy="83626"/>
      </dsp:txXfrm>
    </dsp:sp>
    <dsp:sp modelId="{10BE2FB6-C1B3-DD4E-B7C3-06CDC73F8CC5}">
      <dsp:nvSpPr>
        <dsp:cNvPr id="0" name=""/>
        <dsp:cNvSpPr/>
      </dsp:nvSpPr>
      <dsp:spPr>
        <a:xfrm>
          <a:off x="2489968" y="3295897"/>
          <a:ext cx="1172927" cy="358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Remote Build</a:t>
          </a:r>
        </a:p>
      </dsp:txBody>
      <dsp:txXfrm>
        <a:off x="2500460" y="3306389"/>
        <a:ext cx="1151943" cy="33723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38CCF3-A2AC-2D44-9527-2254EDE92541}" type="datetimeFigureOut">
              <a:rPr lang="en-US" smtClean="0"/>
              <a:t>8/29/25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57BD1-8D81-764B-83AA-40DAE2A73BDD}" type="slidenum">
              <a:rPr lang="en-US" smtClean="0"/>
              <a:t>‹#›</a:t>
            </a:fld>
            <a:endParaRPr lang="en-US"/>
          </a:p>
        </p:txBody>
      </p:sp>
    </p:spTree>
    <p:extLst>
      <p:ext uri="{BB962C8B-B14F-4D97-AF65-F5344CB8AC3E}">
        <p14:creationId xmlns:p14="http://schemas.microsoft.com/office/powerpoint/2010/main" val="79635418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3331703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81220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712021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A06A73-3034-0047-B3C6-F9FFBE1EF2EA}" type="datetimeFigureOut">
              <a:rPr lang="en-US" smtClean="0"/>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263163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06A73-3034-0047-B3C6-F9FFBE1EF2EA}" type="datetimeFigureOut">
              <a:rPr lang="en-US" smtClean="0"/>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4269806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A06A73-3034-0047-B3C6-F9FFBE1EF2EA}" type="datetimeFigureOut">
              <a:rPr lang="en-US" smtClean="0"/>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412231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A06A73-3034-0047-B3C6-F9FFBE1EF2EA}" type="datetimeFigureOut">
              <a:rPr lang="en-US" smtClean="0"/>
              <a:t>8/29/25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406640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A06A73-3034-0047-B3C6-F9FFBE1EF2EA}" type="datetimeFigureOut">
              <a:rPr lang="en-US" smtClean="0"/>
              <a:t>8/29/25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40720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06A73-3034-0047-B3C6-F9FFBE1EF2EA}" type="datetimeFigureOut">
              <a:rPr lang="en-US" smtClean="0"/>
              <a:t>8/29/25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279620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BA06A73-3034-0047-B3C6-F9FFBE1EF2EA}" type="datetimeFigureOut">
              <a:rPr lang="en-US" smtClean="0"/>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909170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BA06A73-3034-0047-B3C6-F9FFBE1EF2EA}" type="datetimeFigureOut">
              <a:rPr lang="en-US" smtClean="0"/>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7D0A2-D069-7941-BE94-D8C0AD4370D9}" type="slidenum">
              <a:rPr lang="en-US" smtClean="0"/>
              <a:t>‹#›</a:t>
            </a:fld>
            <a:endParaRPr lang="en-US"/>
          </a:p>
        </p:txBody>
      </p:sp>
    </p:spTree>
    <p:extLst>
      <p:ext uri="{BB962C8B-B14F-4D97-AF65-F5344CB8AC3E}">
        <p14:creationId xmlns:p14="http://schemas.microsoft.com/office/powerpoint/2010/main" val="111036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BA06A73-3034-0047-B3C6-F9FFBE1EF2EA}" type="datetimeFigureOut">
              <a:rPr lang="en-US" smtClean="0"/>
              <a:t>8/29/25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C27D0A2-D069-7941-BE94-D8C0AD4370D9}" type="slidenum">
              <a:rPr lang="en-US" smtClean="0"/>
              <a:t>‹#›</a:t>
            </a:fld>
            <a:endParaRPr lang="en-US"/>
          </a:p>
        </p:txBody>
      </p:sp>
    </p:spTree>
    <p:extLst>
      <p:ext uri="{BB962C8B-B14F-4D97-AF65-F5344CB8AC3E}">
        <p14:creationId xmlns:p14="http://schemas.microsoft.com/office/powerpoint/2010/main" val="2091300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download.nice-dcv.com/"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aws.amazon.com/ec2/pricing/on-demand/" TargetMode="External"/><Relationship Id="rId2" Type="http://schemas.openxmlformats.org/officeDocument/2006/relationships/hyperlink" Target="https://download.nice-dcv.com/" TargetMode="Externa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git-scm.com/downloads"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hyperlink" Target="https://dev.epicgames.com/documentation/en-us/unreal-engine/setting-up-visual-studio-development-environment-for-cplusplus-projects-in-unreal-engine" TargetMode="External"/><Relationship Id="rId1" Type="http://schemas.openxmlformats.org/officeDocument/2006/relationships/slideLayout" Target="../slideLayouts/slideLayout4.xml"/><Relationship Id="rId4" Type="http://schemas.openxmlformats.org/officeDocument/2006/relationships/image" Target="../media/image17.tiff"/></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umbc.edu/~olano/438/assn1.html" TargetMode="External"/><Relationship Id="rId2" Type="http://schemas.openxmlformats.org/officeDocument/2006/relationships/hyperlink" Target="https://www.github.com/" TargetMode="Externa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UMBCGAIM/g4g2025" TargetMode="External"/><Relationship Id="rId2" Type="http://schemas.openxmlformats.org/officeDocument/2006/relationships/hyperlink" Target="https://github.com/UMBCGAIM/g4g2023" TargetMode="External"/><Relationship Id="rId1" Type="http://schemas.openxmlformats.org/officeDocument/2006/relationships/slideLayout" Target="../slideLayouts/slideLayout4.xml"/><Relationship Id="rId5" Type="http://schemas.openxmlformats.org/officeDocument/2006/relationships/image" Target="../media/image28.tiff"/><Relationship Id="rId4" Type="http://schemas.openxmlformats.org/officeDocument/2006/relationships/hyperlink" Target="https://github.com/EpicGames/UnrealEngin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help.github.com/articles/connecting-to-github-with-ssh/"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unrealengine.com/" TargetMode="External"/><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docs.unrealengine.com/5.0/en-US/hardware-and-software-specifications-for-unreal-engine/" TargetMode="External"/><Relationship Id="rId2" Type="http://schemas.openxmlformats.org/officeDocument/2006/relationships/image" Target="../media/image5.JPG"/><Relationship Id="rId1" Type="http://schemas.openxmlformats.org/officeDocument/2006/relationships/slideLayout" Target="../slideLayouts/slideLayout9.xml"/><Relationship Id="rId4" Type="http://schemas.openxmlformats.org/officeDocument/2006/relationships/hyperlink" Target="https://unrealcommunity.wiki/recommended-hardware-x1p9qyg0"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FB6E-71DB-74B0-15D1-69923D55D2F2}"/>
              </a:ext>
            </a:extLst>
          </p:cNvPr>
          <p:cNvSpPr>
            <a:spLocks noGrp="1"/>
          </p:cNvSpPr>
          <p:nvPr>
            <p:ph type="ctrTitle"/>
          </p:nvPr>
        </p:nvSpPr>
        <p:spPr>
          <a:xfrm>
            <a:off x="1143000" y="841772"/>
            <a:ext cx="6858000" cy="1790700"/>
          </a:xfrm>
        </p:spPr>
        <p:txBody>
          <a:bodyPr/>
          <a:lstStyle/>
          <a:p>
            <a:r>
              <a:rPr lang="en-US" dirty="0"/>
              <a:t>Development Environment</a:t>
            </a:r>
          </a:p>
        </p:txBody>
      </p:sp>
      <p:sp>
        <p:nvSpPr>
          <p:cNvPr id="3" name="Subtitle 2">
            <a:extLst>
              <a:ext uri="{FF2B5EF4-FFF2-40B4-BE49-F238E27FC236}">
                <a16:creationId xmlns:a16="http://schemas.microsoft.com/office/drawing/2014/main" id="{52CA5321-6486-7B20-EA12-40C2260BC3E2}"/>
              </a:ext>
            </a:extLst>
          </p:cNvPr>
          <p:cNvSpPr>
            <a:spLocks noGrp="1"/>
          </p:cNvSpPr>
          <p:nvPr>
            <p:ph type="subTitle" idx="1"/>
          </p:nvPr>
        </p:nvSpPr>
        <p:spPr>
          <a:xfrm>
            <a:off x="1143000" y="2701528"/>
            <a:ext cx="6858000" cy="1241822"/>
          </a:xfrm>
        </p:spPr>
        <p:txBody>
          <a:bodyPr/>
          <a:lstStyle/>
          <a:p>
            <a:r>
              <a:rPr lang="en-US" dirty="0"/>
              <a:t>Getting Set Up for Engine Development</a:t>
            </a:r>
          </a:p>
        </p:txBody>
      </p:sp>
    </p:spTree>
    <p:extLst>
      <p:ext uri="{BB962C8B-B14F-4D97-AF65-F5344CB8AC3E}">
        <p14:creationId xmlns:p14="http://schemas.microsoft.com/office/powerpoint/2010/main" val="4255043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5A70-BD0A-ED26-73FA-A65026A82CB9}"/>
              </a:ext>
            </a:extLst>
          </p:cNvPr>
          <p:cNvSpPr>
            <a:spLocks noGrp="1"/>
          </p:cNvSpPr>
          <p:nvPr>
            <p:ph type="title"/>
          </p:nvPr>
        </p:nvSpPr>
        <p:spPr>
          <a:xfrm>
            <a:off x="629841" y="342900"/>
            <a:ext cx="2949178" cy="1200150"/>
          </a:xfrm>
        </p:spPr>
        <p:txBody>
          <a:bodyPr anchor="t">
            <a:normAutofit/>
          </a:bodyPr>
          <a:lstStyle/>
          <a:p>
            <a:r>
              <a:rPr lang="en-US" b="1" dirty="0"/>
              <a:t>Computing Options</a:t>
            </a:r>
          </a:p>
        </p:txBody>
      </p:sp>
      <p:sp>
        <p:nvSpPr>
          <p:cNvPr id="3" name="Content Placeholder 2">
            <a:extLst>
              <a:ext uri="{FF2B5EF4-FFF2-40B4-BE49-F238E27FC236}">
                <a16:creationId xmlns:a16="http://schemas.microsoft.com/office/drawing/2014/main" id="{E9CD81DD-55BD-A535-12E5-FA6BE48DC067}"/>
              </a:ext>
            </a:extLst>
          </p:cNvPr>
          <p:cNvSpPr>
            <a:spLocks noGrp="1"/>
          </p:cNvSpPr>
          <p:nvPr>
            <p:ph idx="1"/>
          </p:nvPr>
        </p:nvSpPr>
        <p:spPr>
          <a:xfrm>
            <a:off x="4800599" y="740569"/>
            <a:ext cx="3715941" cy="3655219"/>
          </a:xfrm>
        </p:spPr>
        <p:txBody>
          <a:bodyPr>
            <a:normAutofit fontScale="62500" lnSpcReduction="20000"/>
          </a:bodyPr>
          <a:lstStyle/>
          <a:p>
            <a:pPr lvl="0"/>
            <a:r>
              <a:rPr lang="en-US" dirty="0"/>
              <a:t>Home Windows (W)</a:t>
            </a:r>
          </a:p>
          <a:p>
            <a:pPr marL="342900" lvl="1" indent="0">
              <a:buNone/>
            </a:pPr>
            <a:r>
              <a:rPr lang="en-US" dirty="0">
                <a:solidFill>
                  <a:schemeClr val="accent6"/>
                </a:solidFill>
              </a:rPr>
              <a:t>+ Dedicated: can leave long builds running</a:t>
            </a:r>
          </a:p>
          <a:p>
            <a:pPr marL="342900" lvl="1" indent="0">
              <a:buNone/>
            </a:pPr>
            <a:r>
              <a:rPr lang="en-US" dirty="0">
                <a:solidFill>
                  <a:schemeClr val="accent6"/>
                </a:solidFill>
              </a:rPr>
              <a:t>+ Potential to upgrade</a:t>
            </a:r>
          </a:p>
          <a:p>
            <a:pPr marL="342900" lvl="1" indent="0">
              <a:buNone/>
            </a:pPr>
            <a:r>
              <a:rPr lang="en-US" dirty="0">
                <a:solidFill>
                  <a:schemeClr val="accent6"/>
                </a:solidFill>
              </a:rPr>
              <a:t>+ Well supported by UE5</a:t>
            </a:r>
          </a:p>
          <a:p>
            <a:pPr marL="342900" lvl="1" indent="0">
              <a:buNone/>
            </a:pPr>
            <a:r>
              <a:rPr lang="en-US" dirty="0">
                <a:solidFill>
                  <a:schemeClr val="accent2"/>
                </a:solidFill>
              </a:rPr>
              <a:t>– Limited by your hardware</a:t>
            </a:r>
          </a:p>
          <a:p>
            <a:pPr lvl="0"/>
            <a:r>
              <a:rPr lang="en-US" dirty="0"/>
              <a:t>Home Mac (M)</a:t>
            </a:r>
          </a:p>
          <a:p>
            <a:pPr marL="342900" lvl="1" indent="0">
              <a:buNone/>
            </a:pPr>
            <a:r>
              <a:rPr lang="en-US" dirty="0">
                <a:solidFill>
                  <a:schemeClr val="accent6"/>
                </a:solidFill>
              </a:rPr>
              <a:t>+ Dedicated: can leave long builds running</a:t>
            </a:r>
          </a:p>
          <a:p>
            <a:pPr marL="342900" lvl="1" indent="0">
              <a:buNone/>
            </a:pPr>
            <a:r>
              <a:rPr lang="en-US" dirty="0">
                <a:solidFill>
                  <a:schemeClr val="accent2"/>
                </a:solidFill>
              </a:rPr>
              <a:t>– Not as well supported as Windows</a:t>
            </a:r>
          </a:p>
          <a:p>
            <a:pPr lvl="0"/>
            <a:r>
              <a:rPr lang="en-US" dirty="0"/>
              <a:t>Lab Computer (L)</a:t>
            </a:r>
          </a:p>
          <a:p>
            <a:pPr marL="342900" lvl="1" indent="0">
              <a:buNone/>
            </a:pPr>
            <a:r>
              <a:rPr lang="en-US" dirty="0">
                <a:solidFill>
                  <a:schemeClr val="accent6"/>
                </a:solidFill>
              </a:rPr>
              <a:t>+ 24-core 5.8 GHz, 64 GB</a:t>
            </a:r>
          </a:p>
          <a:p>
            <a:pPr marL="342900" lvl="1" indent="0">
              <a:buNone/>
            </a:pPr>
            <a:r>
              <a:rPr lang="en-US" dirty="0">
                <a:solidFill>
                  <a:schemeClr val="accent2"/>
                </a:solidFill>
              </a:rPr>
              <a:t>– Only 2 available</a:t>
            </a:r>
          </a:p>
          <a:p>
            <a:pPr marL="342900" lvl="1" indent="0">
              <a:buNone/>
            </a:pPr>
            <a:r>
              <a:rPr lang="en-US" dirty="0">
                <a:solidFill>
                  <a:schemeClr val="accent2"/>
                </a:solidFill>
              </a:rPr>
              <a:t>– Cannot change configuration or install</a:t>
            </a:r>
          </a:p>
          <a:p>
            <a:pPr marL="342900" lvl="1" indent="0">
              <a:buNone/>
            </a:pPr>
            <a:r>
              <a:rPr lang="en-US" dirty="0">
                <a:solidFill>
                  <a:schemeClr val="accent2"/>
                </a:solidFill>
              </a:rPr>
              <a:t>– </a:t>
            </a:r>
            <a:r>
              <a:rPr lang="en-US" b="1" dirty="0">
                <a:solidFill>
                  <a:schemeClr val="accent2"/>
                </a:solidFill>
              </a:rPr>
              <a:t>Must</a:t>
            </a:r>
            <a:r>
              <a:rPr lang="en-US" dirty="0">
                <a:solidFill>
                  <a:schemeClr val="accent2"/>
                </a:solidFill>
              </a:rPr>
              <a:t> provide external SSD</a:t>
            </a:r>
          </a:p>
          <a:p>
            <a:pPr lvl="0"/>
            <a:r>
              <a:rPr lang="en-US" dirty="0"/>
              <a:t>Amazon (A)</a:t>
            </a:r>
          </a:p>
          <a:p>
            <a:pPr marL="342900" lvl="1" indent="0">
              <a:buNone/>
            </a:pPr>
            <a:r>
              <a:rPr lang="en-US" dirty="0">
                <a:solidFill>
                  <a:schemeClr val="accent6"/>
                </a:solidFill>
              </a:rPr>
              <a:t>+ Totally configurable</a:t>
            </a:r>
          </a:p>
          <a:p>
            <a:pPr marL="342900" lvl="1" indent="0">
              <a:buNone/>
            </a:pPr>
            <a:r>
              <a:rPr lang="en-US" dirty="0">
                <a:solidFill>
                  <a:schemeClr val="accent6"/>
                </a:solidFill>
              </a:rPr>
              <a:t>+ Scalable</a:t>
            </a:r>
          </a:p>
          <a:p>
            <a:pPr marL="342900" lvl="1" indent="0">
              <a:buNone/>
            </a:pPr>
            <a:r>
              <a:rPr lang="en-US" dirty="0">
                <a:solidFill>
                  <a:schemeClr val="accent2"/>
                </a:solidFill>
              </a:rPr>
              <a:t>– Costs can mount quickly!</a:t>
            </a:r>
          </a:p>
        </p:txBody>
      </p:sp>
      <p:sp>
        <p:nvSpPr>
          <p:cNvPr id="4" name="Text Placeholder 3">
            <a:extLst>
              <a:ext uri="{FF2B5EF4-FFF2-40B4-BE49-F238E27FC236}">
                <a16:creationId xmlns:a16="http://schemas.microsoft.com/office/drawing/2014/main" id="{8AF7F784-9A6C-9341-60F9-065EBD87F720}"/>
              </a:ext>
            </a:extLst>
          </p:cNvPr>
          <p:cNvSpPr>
            <a:spLocks noGrp="1"/>
          </p:cNvSpPr>
          <p:nvPr>
            <p:ph type="body" sz="half" idx="2"/>
          </p:nvPr>
        </p:nvSpPr>
        <p:spPr>
          <a:xfrm>
            <a:off x="629840" y="1059180"/>
            <a:ext cx="3660219" cy="3342562"/>
          </a:xfrm>
        </p:spPr>
        <p:txBody>
          <a:bodyPr>
            <a:normAutofit/>
          </a:bodyPr>
          <a:lstStyle/>
          <a:p>
            <a:r>
              <a:rPr lang="en-US" sz="1800" dirty="0"/>
              <a:t>In order of what I would recommend</a:t>
            </a:r>
          </a:p>
          <a:p>
            <a:r>
              <a:rPr lang="en-US" sz="1800" dirty="0"/>
              <a:t>Your own Windows (W) or Mac (M) computer, if capable</a:t>
            </a:r>
          </a:p>
          <a:p>
            <a:r>
              <a:rPr lang="en-US" sz="1800" dirty="0"/>
              <a:t>A lab computer (L)</a:t>
            </a:r>
          </a:p>
          <a:p>
            <a:r>
              <a:rPr lang="en-US" sz="1800" dirty="0"/>
              <a:t>Remote access to an Amazon instance (A)</a:t>
            </a:r>
          </a:p>
          <a:p>
            <a:r>
              <a:rPr lang="en-US" sz="1800" dirty="0"/>
              <a:t>Requirements in the following slides will be marked with one or more of W, M, L, or A.</a:t>
            </a:r>
          </a:p>
        </p:txBody>
      </p:sp>
    </p:spTree>
    <p:extLst>
      <p:ext uri="{BB962C8B-B14F-4D97-AF65-F5344CB8AC3E}">
        <p14:creationId xmlns:p14="http://schemas.microsoft.com/office/powerpoint/2010/main" val="2110650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D8C95-90E8-E9AB-03D3-54F0F6F75CBA}"/>
              </a:ext>
            </a:extLst>
          </p:cNvPr>
          <p:cNvSpPr>
            <a:spLocks noGrp="1"/>
          </p:cNvSpPr>
          <p:nvPr>
            <p:ph type="title"/>
          </p:nvPr>
        </p:nvSpPr>
        <p:spPr>
          <a:xfrm>
            <a:off x="629841" y="342900"/>
            <a:ext cx="2949178" cy="1200150"/>
          </a:xfrm>
        </p:spPr>
        <p:txBody>
          <a:bodyPr/>
          <a:lstStyle/>
          <a:p>
            <a:r>
              <a:rPr lang="en-US" dirty="0"/>
              <a:t>Home Windows (W)</a:t>
            </a:r>
          </a:p>
        </p:txBody>
      </p:sp>
      <p:sp>
        <p:nvSpPr>
          <p:cNvPr id="7" name="Text Placeholder 6">
            <a:extLst>
              <a:ext uri="{FF2B5EF4-FFF2-40B4-BE49-F238E27FC236}">
                <a16:creationId xmlns:a16="http://schemas.microsoft.com/office/drawing/2014/main" id="{80D33F2D-6BD6-1F30-83C3-B6A8999AB32D}"/>
              </a:ext>
            </a:extLst>
          </p:cNvPr>
          <p:cNvSpPr>
            <a:spLocks noGrp="1"/>
          </p:cNvSpPr>
          <p:nvPr>
            <p:ph type="body" sz="half" idx="2"/>
          </p:nvPr>
        </p:nvSpPr>
        <p:spPr>
          <a:xfrm>
            <a:off x="629841" y="1543050"/>
            <a:ext cx="2949178" cy="2858691"/>
          </a:xfrm>
        </p:spPr>
        <p:txBody>
          <a:bodyPr>
            <a:normAutofit/>
          </a:bodyPr>
          <a:lstStyle/>
          <a:p>
            <a:r>
              <a:rPr lang="en-US" sz="1600" dirty="0"/>
              <a:t>Check system stats</a:t>
            </a:r>
          </a:p>
          <a:p>
            <a:pPr marL="171450" indent="-171450">
              <a:buFont typeface="Arial" panose="020B0604020202020204" pitchFamily="34" charset="0"/>
              <a:buChar char="•"/>
            </a:pPr>
            <a:r>
              <a:rPr lang="en-US" sz="1600" dirty="0"/>
              <a:t>CPU and Memory: Check Task Manager / Performance Tab</a:t>
            </a:r>
          </a:p>
          <a:p>
            <a:pPr marL="171450" indent="-171450">
              <a:buFont typeface="Arial" panose="020B0604020202020204" pitchFamily="34" charset="0"/>
              <a:buChar char="•"/>
            </a:pPr>
            <a:r>
              <a:rPr lang="en-US" sz="1600" dirty="0"/>
              <a:t>Disk: Check “This PC” in File Explorer</a:t>
            </a:r>
          </a:p>
          <a:p>
            <a:r>
              <a:rPr lang="en-US" sz="1600" dirty="0"/>
              <a:t>Consider adding memory or external SSD if necessary</a:t>
            </a:r>
          </a:p>
          <a:p>
            <a:pPr marL="171450" indent="-171450">
              <a:buFont typeface="Arial" panose="020B0604020202020204" pitchFamily="34" charset="0"/>
              <a:buChar char="•"/>
            </a:pPr>
            <a:r>
              <a:rPr lang="en-US" sz="1600" dirty="0"/>
              <a:t>Reformat SSD as NTFS</a:t>
            </a:r>
          </a:p>
        </p:txBody>
      </p:sp>
      <p:pic>
        <p:nvPicPr>
          <p:cNvPr id="17" name="Picture 16">
            <a:extLst>
              <a:ext uri="{FF2B5EF4-FFF2-40B4-BE49-F238E27FC236}">
                <a16:creationId xmlns:a16="http://schemas.microsoft.com/office/drawing/2014/main" id="{00DBE903-5DFB-46D6-685A-33AA5199B72A}"/>
              </a:ext>
            </a:extLst>
          </p:cNvPr>
          <p:cNvPicPr>
            <a:picLocks noChangeAspect="1"/>
          </p:cNvPicPr>
          <p:nvPr/>
        </p:nvPicPr>
        <p:blipFill>
          <a:blip r:embed="rId2"/>
          <a:stretch>
            <a:fillRect/>
          </a:stretch>
        </p:blipFill>
        <p:spPr>
          <a:xfrm>
            <a:off x="4572000" y="400069"/>
            <a:ext cx="4363765" cy="3710281"/>
          </a:xfrm>
          <a:prstGeom prst="rect">
            <a:avLst/>
          </a:prstGeom>
        </p:spPr>
      </p:pic>
      <p:pic>
        <p:nvPicPr>
          <p:cNvPr id="18" name="Picture 17">
            <a:extLst>
              <a:ext uri="{FF2B5EF4-FFF2-40B4-BE49-F238E27FC236}">
                <a16:creationId xmlns:a16="http://schemas.microsoft.com/office/drawing/2014/main" id="{2753644B-3AC0-7E07-13E6-7182546412FC}"/>
              </a:ext>
            </a:extLst>
          </p:cNvPr>
          <p:cNvPicPr>
            <a:picLocks noChangeAspect="1"/>
          </p:cNvPicPr>
          <p:nvPr/>
        </p:nvPicPr>
        <p:blipFill>
          <a:blip r:embed="rId3"/>
          <a:stretch>
            <a:fillRect/>
          </a:stretch>
        </p:blipFill>
        <p:spPr>
          <a:xfrm>
            <a:off x="3887391" y="3046628"/>
            <a:ext cx="1824639" cy="1937272"/>
          </a:xfrm>
          <a:prstGeom prst="rect">
            <a:avLst/>
          </a:prstGeom>
        </p:spPr>
      </p:pic>
    </p:spTree>
    <p:extLst>
      <p:ext uri="{BB962C8B-B14F-4D97-AF65-F5344CB8AC3E}">
        <p14:creationId xmlns:p14="http://schemas.microsoft.com/office/powerpoint/2010/main" val="56680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F97D-95C7-D3D2-1C52-E3150763121D}"/>
              </a:ext>
            </a:extLst>
          </p:cNvPr>
          <p:cNvSpPr>
            <a:spLocks noGrp="1"/>
          </p:cNvSpPr>
          <p:nvPr>
            <p:ph type="title"/>
          </p:nvPr>
        </p:nvSpPr>
        <p:spPr>
          <a:xfrm>
            <a:off x="629841" y="342900"/>
            <a:ext cx="2949178" cy="1200150"/>
          </a:xfrm>
        </p:spPr>
        <p:txBody>
          <a:bodyPr/>
          <a:lstStyle/>
          <a:p>
            <a:r>
              <a:rPr lang="en-US" dirty="0"/>
              <a:t>Home Mac (M)</a:t>
            </a:r>
          </a:p>
        </p:txBody>
      </p:sp>
      <p:sp>
        <p:nvSpPr>
          <p:cNvPr id="4" name="Text Placeholder 3">
            <a:extLst>
              <a:ext uri="{FF2B5EF4-FFF2-40B4-BE49-F238E27FC236}">
                <a16:creationId xmlns:a16="http://schemas.microsoft.com/office/drawing/2014/main" id="{5ECFA81C-5613-BD6C-42D7-9AB1B1CB910F}"/>
              </a:ext>
            </a:extLst>
          </p:cNvPr>
          <p:cNvSpPr>
            <a:spLocks noGrp="1"/>
          </p:cNvSpPr>
          <p:nvPr>
            <p:ph type="body" sz="half" idx="2"/>
          </p:nvPr>
        </p:nvSpPr>
        <p:spPr>
          <a:xfrm>
            <a:off x="629841" y="1543050"/>
            <a:ext cx="2949178" cy="2858691"/>
          </a:xfrm>
        </p:spPr>
        <p:txBody>
          <a:bodyPr>
            <a:normAutofit/>
          </a:bodyPr>
          <a:lstStyle/>
          <a:p>
            <a:r>
              <a:rPr lang="en-US" sz="1600" dirty="0"/>
              <a:t>Check system stats</a:t>
            </a:r>
          </a:p>
          <a:p>
            <a:pPr marL="171450" indent="-171450">
              <a:buFont typeface="Arial" panose="020B0604020202020204" pitchFamily="34" charset="0"/>
              <a:buChar char="•"/>
            </a:pPr>
            <a:r>
              <a:rPr lang="en-US" sz="1600" dirty="0"/>
              <a:t>Apple menu &gt; About This Mac</a:t>
            </a:r>
          </a:p>
          <a:p>
            <a:r>
              <a:rPr lang="en-US" sz="1600" dirty="0"/>
              <a:t>Consider getting an external SSD if necessary</a:t>
            </a:r>
          </a:p>
          <a:p>
            <a:pPr marL="171450" indent="-171450">
              <a:buFont typeface="Arial" panose="020B0604020202020204" pitchFamily="34" charset="0"/>
              <a:buChar char="•"/>
            </a:pPr>
            <a:r>
              <a:rPr lang="en-US" sz="1600" dirty="0"/>
              <a:t>Reformat SSD as HFS+ </a:t>
            </a:r>
          </a:p>
        </p:txBody>
      </p:sp>
      <p:grpSp>
        <p:nvGrpSpPr>
          <p:cNvPr id="7" name="Group 6">
            <a:extLst>
              <a:ext uri="{FF2B5EF4-FFF2-40B4-BE49-F238E27FC236}">
                <a16:creationId xmlns:a16="http://schemas.microsoft.com/office/drawing/2014/main" id="{D8F23966-2C14-EFAA-E9DC-0E497BD9F432}"/>
              </a:ext>
            </a:extLst>
          </p:cNvPr>
          <p:cNvGrpSpPr>
            <a:grpSpLocks noChangeAspect="1"/>
          </p:cNvGrpSpPr>
          <p:nvPr/>
        </p:nvGrpSpPr>
        <p:grpSpPr>
          <a:xfrm>
            <a:off x="3579019" y="285750"/>
            <a:ext cx="4677011" cy="4572000"/>
            <a:chOff x="10211953" y="133023"/>
            <a:chExt cx="13894956" cy="13582977"/>
          </a:xfrm>
        </p:grpSpPr>
        <p:pic>
          <p:nvPicPr>
            <p:cNvPr id="8" name="Picture 7">
              <a:extLst>
                <a:ext uri="{FF2B5EF4-FFF2-40B4-BE49-F238E27FC236}">
                  <a16:creationId xmlns:a16="http://schemas.microsoft.com/office/drawing/2014/main" id="{7AF6BD1C-BD8B-790F-7E2F-13F97BB05B50}"/>
                </a:ext>
              </a:extLst>
            </p:cNvPr>
            <p:cNvPicPr>
              <a:picLocks noChangeAspect="1"/>
            </p:cNvPicPr>
            <p:nvPr/>
          </p:nvPicPr>
          <p:blipFill>
            <a:blip r:embed="rId2"/>
            <a:stretch>
              <a:fillRect/>
            </a:stretch>
          </p:blipFill>
          <p:spPr>
            <a:xfrm>
              <a:off x="11749809" y="133023"/>
              <a:ext cx="12357100" cy="8232165"/>
            </a:xfrm>
            <a:prstGeom prst="rect">
              <a:avLst/>
            </a:prstGeom>
          </p:spPr>
        </p:pic>
        <p:pic>
          <p:nvPicPr>
            <p:cNvPr id="9" name="Picture 8">
              <a:extLst>
                <a:ext uri="{FF2B5EF4-FFF2-40B4-BE49-F238E27FC236}">
                  <a16:creationId xmlns:a16="http://schemas.microsoft.com/office/drawing/2014/main" id="{7E6A696D-6F49-9450-05CF-5C307B25EE5F}"/>
                </a:ext>
              </a:extLst>
            </p:cNvPr>
            <p:cNvPicPr>
              <a:picLocks noChangeAspect="1"/>
            </p:cNvPicPr>
            <p:nvPr/>
          </p:nvPicPr>
          <p:blipFill>
            <a:blip r:embed="rId3"/>
            <a:stretch>
              <a:fillRect/>
            </a:stretch>
          </p:blipFill>
          <p:spPr>
            <a:xfrm>
              <a:off x="10211953" y="7663295"/>
              <a:ext cx="12036433" cy="6052705"/>
            </a:xfrm>
            <a:prstGeom prst="rect">
              <a:avLst/>
            </a:prstGeom>
          </p:spPr>
        </p:pic>
      </p:grpSp>
    </p:spTree>
    <p:extLst>
      <p:ext uri="{BB962C8B-B14F-4D97-AF65-F5344CB8AC3E}">
        <p14:creationId xmlns:p14="http://schemas.microsoft.com/office/powerpoint/2010/main" val="3404533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DA0E-7997-1D16-DB38-4C772241B741}"/>
              </a:ext>
            </a:extLst>
          </p:cNvPr>
          <p:cNvSpPr>
            <a:spLocks noGrp="1"/>
          </p:cNvSpPr>
          <p:nvPr>
            <p:ph type="title"/>
          </p:nvPr>
        </p:nvSpPr>
        <p:spPr>
          <a:xfrm>
            <a:off x="629841" y="342900"/>
            <a:ext cx="2949178" cy="1200150"/>
          </a:xfrm>
        </p:spPr>
        <p:txBody>
          <a:bodyPr/>
          <a:lstStyle/>
          <a:p>
            <a:r>
              <a:rPr lang="en-US" dirty="0"/>
              <a:t>Lab Computer (L)</a:t>
            </a:r>
          </a:p>
        </p:txBody>
      </p:sp>
      <p:sp>
        <p:nvSpPr>
          <p:cNvPr id="4" name="Text Placeholder 3">
            <a:extLst>
              <a:ext uri="{FF2B5EF4-FFF2-40B4-BE49-F238E27FC236}">
                <a16:creationId xmlns:a16="http://schemas.microsoft.com/office/drawing/2014/main" id="{CF2660C5-CB1C-06E2-4B23-2A7E9A12FA4D}"/>
              </a:ext>
            </a:extLst>
          </p:cNvPr>
          <p:cNvSpPr>
            <a:spLocks noGrp="1"/>
          </p:cNvSpPr>
          <p:nvPr>
            <p:ph type="body" sz="half" idx="2"/>
          </p:nvPr>
        </p:nvSpPr>
        <p:spPr>
          <a:xfrm>
            <a:off x="629841" y="1543050"/>
            <a:ext cx="2949178" cy="2858691"/>
          </a:xfrm>
        </p:spPr>
        <p:txBody>
          <a:bodyPr>
            <a:normAutofit/>
          </a:bodyPr>
          <a:lstStyle/>
          <a:p>
            <a:r>
              <a:rPr lang="en-US" sz="1600" dirty="0"/>
              <a:t>Get external SSD</a:t>
            </a:r>
          </a:p>
          <a:p>
            <a:pPr marL="171450" indent="-171450">
              <a:buFont typeface="Arial" panose="020B0604020202020204" pitchFamily="34" charset="0"/>
              <a:buChar char="•"/>
            </a:pPr>
            <a:r>
              <a:rPr lang="en-US" sz="1600" dirty="0"/>
              <a:t>Can store on local disk, but erased on reboot</a:t>
            </a:r>
          </a:p>
          <a:p>
            <a:pPr marL="171450" indent="-171450">
              <a:buFont typeface="Arial" panose="020B0604020202020204" pitchFamily="34" charset="0"/>
              <a:buChar char="•"/>
            </a:pPr>
            <a:r>
              <a:rPr lang="en-US" sz="1600" dirty="0"/>
              <a:t>Easier to switch computers</a:t>
            </a:r>
          </a:p>
          <a:p>
            <a:pPr marL="171450" indent="-171450">
              <a:buFont typeface="Arial" panose="020B0604020202020204" pitchFamily="34" charset="0"/>
              <a:buChar char="•"/>
            </a:pPr>
            <a:endParaRPr lang="en-US" sz="1450" dirty="0"/>
          </a:p>
          <a:p>
            <a:r>
              <a:rPr lang="en-US" sz="1600" dirty="0"/>
              <a:t>Shared lab</a:t>
            </a:r>
          </a:p>
          <a:p>
            <a:pPr marL="171450" indent="-171450">
              <a:buFont typeface="Arial" panose="020B0604020202020204" pitchFamily="34" charset="0"/>
              <a:buChar char="•"/>
            </a:pPr>
            <a:r>
              <a:rPr lang="en-US" sz="1600" dirty="0"/>
              <a:t>Game developers club, graphics class, other students.</a:t>
            </a:r>
          </a:p>
          <a:p>
            <a:pPr marL="171450" indent="-171450">
              <a:buFont typeface="Arial" panose="020B0604020202020204" pitchFamily="34" charset="0"/>
              <a:buChar char="•"/>
            </a:pPr>
            <a:r>
              <a:rPr lang="en-US" sz="1600" dirty="0"/>
              <a:t>Only 3 computers</a:t>
            </a:r>
          </a:p>
        </p:txBody>
      </p:sp>
      <p:pic>
        <p:nvPicPr>
          <p:cNvPr id="8" name="Content Placeholder 7">
            <a:extLst>
              <a:ext uri="{FF2B5EF4-FFF2-40B4-BE49-F238E27FC236}">
                <a16:creationId xmlns:a16="http://schemas.microsoft.com/office/drawing/2014/main" id="{110636F9-0493-0FD0-48ED-75060493209B}"/>
              </a:ext>
            </a:extLst>
          </p:cNvPr>
          <p:cNvPicPr>
            <a:picLocks noGrp="1" noChangeAspect="1"/>
          </p:cNvPicPr>
          <p:nvPr>
            <p:ph idx="1"/>
          </p:nvPr>
        </p:nvPicPr>
        <p:blipFill>
          <a:blip r:embed="rId2"/>
          <a:stretch>
            <a:fillRect/>
          </a:stretch>
        </p:blipFill>
        <p:spPr>
          <a:xfrm>
            <a:off x="3887788" y="1007015"/>
            <a:ext cx="4629150" cy="3123121"/>
          </a:xfrm>
          <a:prstGeom prst="rect">
            <a:avLst/>
          </a:prstGeom>
        </p:spPr>
      </p:pic>
    </p:spTree>
    <p:extLst>
      <p:ext uri="{BB962C8B-B14F-4D97-AF65-F5344CB8AC3E}">
        <p14:creationId xmlns:p14="http://schemas.microsoft.com/office/powerpoint/2010/main" val="933296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F28EF-C57A-7115-C975-BEE60CB5D128}"/>
              </a:ext>
            </a:extLst>
          </p:cNvPr>
          <p:cNvSpPr>
            <a:spLocks noGrp="1"/>
          </p:cNvSpPr>
          <p:nvPr>
            <p:ph type="title"/>
          </p:nvPr>
        </p:nvSpPr>
        <p:spPr>
          <a:xfrm>
            <a:off x="629841" y="342900"/>
            <a:ext cx="2949178" cy="1200150"/>
          </a:xfrm>
        </p:spPr>
        <p:txBody>
          <a:bodyPr/>
          <a:lstStyle/>
          <a:p>
            <a:r>
              <a:rPr lang="en-US" dirty="0"/>
              <a:t>AWS EC2 Instance (A)</a:t>
            </a:r>
          </a:p>
        </p:txBody>
      </p:sp>
      <p:sp>
        <p:nvSpPr>
          <p:cNvPr id="4" name="Text Placeholder 3">
            <a:extLst>
              <a:ext uri="{FF2B5EF4-FFF2-40B4-BE49-F238E27FC236}">
                <a16:creationId xmlns:a16="http://schemas.microsoft.com/office/drawing/2014/main" id="{27E374E8-3FBE-2F52-A991-B16C2BBE1AB6}"/>
              </a:ext>
            </a:extLst>
          </p:cNvPr>
          <p:cNvSpPr>
            <a:spLocks noGrp="1"/>
          </p:cNvSpPr>
          <p:nvPr>
            <p:ph type="body" sz="half" idx="2"/>
          </p:nvPr>
        </p:nvSpPr>
        <p:spPr>
          <a:xfrm>
            <a:off x="629841" y="1543050"/>
            <a:ext cx="2949178" cy="2858691"/>
          </a:xfrm>
        </p:spPr>
        <p:txBody>
          <a:bodyPr>
            <a:normAutofit fontScale="92500" lnSpcReduction="10000"/>
          </a:bodyPr>
          <a:lstStyle/>
          <a:p>
            <a:r>
              <a:rPr lang="en-US" dirty="0"/>
              <a:t>Create an AWS account</a:t>
            </a:r>
          </a:p>
          <a:p>
            <a:r>
              <a:rPr lang="en-US" dirty="0"/>
              <a:t>Download </a:t>
            </a:r>
            <a:r>
              <a:rPr lang="en-US" dirty="0">
                <a:hlinkClick r:id="rId2"/>
              </a:rPr>
              <a:t>NICE DCV client</a:t>
            </a:r>
            <a:endParaRPr lang="en-US" dirty="0"/>
          </a:p>
          <a:p>
            <a:pPr marL="171450" indent="-171450">
              <a:buFont typeface="Arial" panose="020B0604020202020204" pitchFamily="34" charset="0"/>
              <a:buChar char="•"/>
            </a:pPr>
            <a:r>
              <a:rPr lang="en-US" dirty="0"/>
              <a:t>Default RDP doesn’t work well for graphics</a:t>
            </a:r>
          </a:p>
          <a:p>
            <a:r>
              <a:rPr lang="en-US" dirty="0"/>
              <a:t>Create an EC2 Instance</a:t>
            </a:r>
          </a:p>
          <a:p>
            <a:pPr marL="171450" indent="-171450">
              <a:buFont typeface="Arial" panose="020B0604020202020204" pitchFamily="34" charset="0"/>
              <a:buChar char="•"/>
            </a:pPr>
            <a:r>
              <a:rPr lang="en-US" dirty="0"/>
              <a:t>Use the Windows </a:t>
            </a:r>
            <a:r>
              <a:rPr lang="en-US" i="1" dirty="0"/>
              <a:t>NICE DCV </a:t>
            </a:r>
            <a:r>
              <a:rPr lang="en-US" dirty="0"/>
              <a:t>template from the Amazon Marketplace</a:t>
            </a:r>
          </a:p>
          <a:p>
            <a:pPr marL="171450" indent="-171450">
              <a:buFont typeface="Arial" panose="020B0604020202020204" pitchFamily="34" charset="0"/>
              <a:buChar char="•"/>
            </a:pPr>
            <a:r>
              <a:rPr lang="en-US" dirty="0"/>
              <a:t>Choose a GPU instance with at least 4 cores (e.g. g4dn.)</a:t>
            </a:r>
          </a:p>
          <a:p>
            <a:pPr marL="171450" indent="-171450">
              <a:buFont typeface="Arial" panose="020B0604020202020204" pitchFamily="34" charset="0"/>
              <a:buChar char="•"/>
            </a:pPr>
            <a:r>
              <a:rPr lang="en-US" dirty="0"/>
              <a:t>Configure Instance Details</a:t>
            </a:r>
          </a:p>
          <a:p>
            <a:pPr marL="514350" lvl="1" indent="-171450">
              <a:buFont typeface="Arial" panose="020B0604020202020204" pitchFamily="34" charset="0"/>
              <a:buChar char="•"/>
            </a:pPr>
            <a:r>
              <a:rPr lang="en-US" dirty="0"/>
              <a:t>Add Terminate Protection (Terminate deletes your instance and its drive)</a:t>
            </a:r>
          </a:p>
          <a:p>
            <a:pPr marL="514350" lvl="1" indent="-171450">
              <a:buFont typeface="Arial" panose="020B0604020202020204" pitchFamily="34" charset="0"/>
              <a:buChar char="•"/>
            </a:pPr>
            <a:r>
              <a:rPr lang="en-US" dirty="0"/>
              <a:t>Increase the Root SSD size to 512+ GB</a:t>
            </a:r>
          </a:p>
          <a:p>
            <a:pPr marL="514350" lvl="1" indent="-171450">
              <a:buFont typeface="Arial" panose="020B0604020202020204" pitchFamily="34" charset="0"/>
              <a:buChar char="•"/>
            </a:pPr>
            <a:r>
              <a:rPr lang="en-US" dirty="0"/>
              <a:t>Ignore “you won’t be able to connect” message on the Security Group page</a:t>
            </a:r>
          </a:p>
        </p:txBody>
      </p:sp>
      <p:pic>
        <p:nvPicPr>
          <p:cNvPr id="8" name="Content Placeholder 4">
            <a:extLst>
              <a:ext uri="{FF2B5EF4-FFF2-40B4-BE49-F238E27FC236}">
                <a16:creationId xmlns:a16="http://schemas.microsoft.com/office/drawing/2014/main" id="{261D81C3-0C7D-7E01-2BA2-F41F0425A4B1}"/>
              </a:ext>
            </a:extLst>
          </p:cNvPr>
          <p:cNvPicPr>
            <a:picLocks noGrp="1" noChangeAspect="1"/>
          </p:cNvPicPr>
          <p:nvPr>
            <p:ph idx="1"/>
          </p:nvPr>
        </p:nvPicPr>
        <p:blipFill>
          <a:blip r:embed="rId3"/>
          <a:srcRect/>
          <a:stretch/>
        </p:blipFill>
        <p:spPr>
          <a:xfrm>
            <a:off x="3877739" y="1297402"/>
            <a:ext cx="5019538" cy="2548696"/>
          </a:xfrm>
          <a:prstGeom prst="rect">
            <a:avLst/>
          </a:prstGeom>
        </p:spPr>
      </p:pic>
      <p:sp>
        <p:nvSpPr>
          <p:cNvPr id="10" name="Rounded Rectangle 9">
            <a:extLst>
              <a:ext uri="{FF2B5EF4-FFF2-40B4-BE49-F238E27FC236}">
                <a16:creationId xmlns:a16="http://schemas.microsoft.com/office/drawing/2014/main" id="{ADDF3BB2-0945-8133-3B42-D881B6614C77}"/>
              </a:ext>
            </a:extLst>
          </p:cNvPr>
          <p:cNvSpPr/>
          <p:nvPr/>
        </p:nvSpPr>
        <p:spPr>
          <a:xfrm>
            <a:off x="5207841" y="2640254"/>
            <a:ext cx="3215539" cy="732731"/>
          </a:xfrm>
          <a:prstGeom prst="round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025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3028-1917-D53C-B4C9-CA9149BF9EAC}"/>
              </a:ext>
            </a:extLst>
          </p:cNvPr>
          <p:cNvSpPr>
            <a:spLocks noGrp="1"/>
          </p:cNvSpPr>
          <p:nvPr>
            <p:ph type="title"/>
          </p:nvPr>
        </p:nvSpPr>
        <p:spPr>
          <a:xfrm>
            <a:off x="628650" y="273844"/>
            <a:ext cx="7886700" cy="994172"/>
          </a:xfrm>
        </p:spPr>
        <p:txBody>
          <a:bodyPr/>
          <a:lstStyle/>
          <a:p>
            <a:r>
              <a:rPr lang="en-US" dirty="0"/>
              <a:t>AWS Setup (A)</a:t>
            </a:r>
          </a:p>
        </p:txBody>
      </p:sp>
      <p:sp>
        <p:nvSpPr>
          <p:cNvPr id="3" name="Content Placeholder 2">
            <a:extLst>
              <a:ext uri="{FF2B5EF4-FFF2-40B4-BE49-F238E27FC236}">
                <a16:creationId xmlns:a16="http://schemas.microsoft.com/office/drawing/2014/main" id="{CF60C371-D244-1116-0698-96E55C58E410}"/>
              </a:ext>
            </a:extLst>
          </p:cNvPr>
          <p:cNvSpPr>
            <a:spLocks noGrp="1"/>
          </p:cNvSpPr>
          <p:nvPr>
            <p:ph sz="half" idx="1"/>
          </p:nvPr>
        </p:nvSpPr>
        <p:spPr>
          <a:xfrm>
            <a:off x="628650" y="1369218"/>
            <a:ext cx="3886200" cy="3263504"/>
          </a:xfrm>
        </p:spPr>
        <p:txBody>
          <a:bodyPr>
            <a:normAutofit fontScale="77500" lnSpcReduction="20000"/>
          </a:bodyPr>
          <a:lstStyle/>
          <a:p>
            <a:r>
              <a:rPr lang="en-US" dirty="0"/>
              <a:t>Launch &amp; create and save a key pair</a:t>
            </a:r>
          </a:p>
          <a:p>
            <a:pPr lvl="1"/>
            <a:r>
              <a:rPr lang="en-US" dirty="0"/>
              <a:t>Wait for instance state to show green</a:t>
            </a:r>
          </a:p>
          <a:p>
            <a:r>
              <a:rPr lang="en-US" dirty="0"/>
              <a:t>Connect with NICE DCV Client</a:t>
            </a:r>
          </a:p>
          <a:p>
            <a:pPr lvl="1"/>
            <a:r>
              <a:rPr lang="en-US" dirty="0"/>
              <a:t>IP address from AWS console</a:t>
            </a:r>
          </a:p>
          <a:p>
            <a:pPr lvl="1"/>
            <a:r>
              <a:rPr lang="en-US" dirty="0"/>
              <a:t>Username: Administrator</a:t>
            </a:r>
          </a:p>
          <a:p>
            <a:pPr lvl="1"/>
            <a:r>
              <a:rPr lang="en-US" dirty="0"/>
              <a:t>Password from Actions &gt; Get Windows Password (need your key from before)</a:t>
            </a:r>
          </a:p>
          <a:p>
            <a:r>
              <a:rPr lang="en-US" dirty="0"/>
              <a:t>Configure IE to allow downloading</a:t>
            </a:r>
          </a:p>
          <a:p>
            <a:pPr lvl="1"/>
            <a:r>
              <a:rPr lang="en-US" dirty="0"/>
              <a:t>IE Settings &gt; Internet Options &gt; Security &gt; Internet &gt; Custom Level: </a:t>
            </a:r>
          </a:p>
          <a:p>
            <a:pPr lvl="1"/>
            <a:r>
              <a:rPr lang="en-US" dirty="0"/>
              <a:t>Enable File Downloads and Active Scripting</a:t>
            </a:r>
          </a:p>
          <a:p>
            <a:r>
              <a:rPr lang="en-US" b="1" dirty="0"/>
              <a:t>ALWAYS STOP YOUR INSTANCE WHEN DONE!!!!!</a:t>
            </a:r>
          </a:p>
          <a:p>
            <a:pPr lvl="1"/>
            <a:r>
              <a:rPr lang="en-US" b="1" dirty="0"/>
              <a:t>Running instances cost $$$</a:t>
            </a:r>
          </a:p>
        </p:txBody>
      </p:sp>
      <p:pic>
        <p:nvPicPr>
          <p:cNvPr id="8" name="Picture Placeholder 4">
            <a:extLst>
              <a:ext uri="{FF2B5EF4-FFF2-40B4-BE49-F238E27FC236}">
                <a16:creationId xmlns:a16="http://schemas.microsoft.com/office/drawing/2014/main" id="{5882F896-2CD4-42DB-2433-070A0870BB17}"/>
              </a:ext>
            </a:extLst>
          </p:cNvPr>
          <p:cNvPicPr>
            <a:picLocks noGrp="1" noChangeAspect="1"/>
          </p:cNvPicPr>
          <p:nvPr>
            <p:ph sz="half" idx="2"/>
          </p:nvPr>
        </p:nvPicPr>
        <p:blipFill>
          <a:blip r:embed="rId2"/>
          <a:srcRect l="13305" r="13305"/>
          <a:stretch>
            <a:fillRect/>
          </a:stretch>
        </p:blipFill>
        <p:spPr>
          <a:xfrm>
            <a:off x="4629150" y="1466104"/>
            <a:ext cx="3886200" cy="3068542"/>
          </a:xfrm>
          <a:prstGeom prst="rect">
            <a:avLst/>
          </a:prstGeom>
        </p:spPr>
      </p:pic>
      <p:sp>
        <p:nvSpPr>
          <p:cNvPr id="9" name="Rounded Rectangle 8">
            <a:extLst>
              <a:ext uri="{FF2B5EF4-FFF2-40B4-BE49-F238E27FC236}">
                <a16:creationId xmlns:a16="http://schemas.microsoft.com/office/drawing/2014/main" id="{CFEB308E-D07C-3339-3E86-14692EC9B6AF}"/>
              </a:ext>
            </a:extLst>
          </p:cNvPr>
          <p:cNvSpPr/>
          <p:nvPr/>
        </p:nvSpPr>
        <p:spPr>
          <a:xfrm>
            <a:off x="7733654" y="3324386"/>
            <a:ext cx="550190" cy="13948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4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EAAD-E846-9E05-C14D-E36142EF3B66}"/>
              </a:ext>
            </a:extLst>
          </p:cNvPr>
          <p:cNvSpPr>
            <a:spLocks noGrp="1"/>
          </p:cNvSpPr>
          <p:nvPr>
            <p:ph type="title"/>
          </p:nvPr>
        </p:nvSpPr>
        <p:spPr>
          <a:xfrm>
            <a:off x="628650" y="273844"/>
            <a:ext cx="7886700" cy="994172"/>
          </a:xfrm>
        </p:spPr>
        <p:txBody>
          <a:bodyPr/>
          <a:lstStyle/>
          <a:p>
            <a:r>
              <a:rPr lang="en-US" dirty="0"/>
              <a:t>Switch Instance Type (A)</a:t>
            </a:r>
          </a:p>
        </p:txBody>
      </p:sp>
      <p:sp>
        <p:nvSpPr>
          <p:cNvPr id="3" name="Content Placeholder 2">
            <a:extLst>
              <a:ext uri="{FF2B5EF4-FFF2-40B4-BE49-F238E27FC236}">
                <a16:creationId xmlns:a16="http://schemas.microsoft.com/office/drawing/2014/main" id="{50064937-7271-3841-135C-62E3D7E1194E}"/>
              </a:ext>
            </a:extLst>
          </p:cNvPr>
          <p:cNvSpPr>
            <a:spLocks noGrp="1"/>
          </p:cNvSpPr>
          <p:nvPr>
            <p:ph sz="half" idx="1"/>
          </p:nvPr>
        </p:nvSpPr>
        <p:spPr>
          <a:xfrm>
            <a:off x="628650" y="1369218"/>
            <a:ext cx="3886200" cy="3263504"/>
          </a:xfrm>
        </p:spPr>
        <p:txBody>
          <a:bodyPr>
            <a:normAutofit fontScale="70000" lnSpcReduction="20000"/>
          </a:bodyPr>
          <a:lstStyle/>
          <a:p>
            <a:r>
              <a:rPr lang="en-US" dirty="0"/>
              <a:t>One advantage of using AWS is the ability to temporarily change from one instance type to another for configuration or price.</a:t>
            </a:r>
          </a:p>
          <a:p>
            <a:pPr lvl="1"/>
            <a:r>
              <a:rPr lang="en-US" dirty="0"/>
              <a:t>Can only change when instance is stopped.</a:t>
            </a:r>
          </a:p>
          <a:p>
            <a:pPr lvl="1"/>
            <a:r>
              <a:rPr lang="en-US" dirty="0"/>
              <a:t>Instances charge by the second, but consider shutdown/startup time when changing.</a:t>
            </a:r>
          </a:p>
          <a:p>
            <a:pPr lvl="1"/>
            <a:r>
              <a:rPr lang="en-US" dirty="0"/>
              <a:t>Install </a:t>
            </a:r>
            <a:r>
              <a:rPr lang="en-US" dirty="0">
                <a:hlinkClick r:id="rId2"/>
              </a:rPr>
              <a:t>virtual display driver</a:t>
            </a:r>
            <a:r>
              <a:rPr lang="en-US" dirty="0"/>
              <a:t> for non-GPU</a:t>
            </a:r>
          </a:p>
          <a:p>
            <a:r>
              <a:rPr lang="en-US" dirty="0"/>
              <a:t>Examples (including </a:t>
            </a:r>
            <a:r>
              <a:rPr lang="en-US" dirty="0">
                <a:hlinkClick r:id="rId3"/>
              </a:rPr>
              <a:t>pricing</a:t>
            </a:r>
            <a:r>
              <a:rPr lang="en-US" dirty="0"/>
              <a:t> as of this writing)</a:t>
            </a:r>
          </a:p>
          <a:p>
            <a:pPr lvl="1"/>
            <a:r>
              <a:rPr lang="en-US" dirty="0"/>
              <a:t>System setup (2 cores, 4 GiB)</a:t>
            </a:r>
          </a:p>
          <a:p>
            <a:pPr lvl="2"/>
            <a:r>
              <a:rPr lang="en-US" dirty="0"/>
              <a:t>t3.medium — $0.06/</a:t>
            </a:r>
            <a:r>
              <a:rPr lang="en-US" dirty="0" err="1"/>
              <a:t>hr</a:t>
            </a:r>
            <a:endParaRPr lang="en-US" dirty="0"/>
          </a:p>
          <a:p>
            <a:pPr lvl="1"/>
            <a:r>
              <a:rPr lang="en-US" dirty="0"/>
              <a:t>Initial build &amp; first launch (96 cores, 384 GiB)</a:t>
            </a:r>
          </a:p>
          <a:p>
            <a:pPr lvl="2"/>
            <a:r>
              <a:rPr lang="en-US" dirty="0"/>
              <a:t>g4dn.metal — $12.24/</a:t>
            </a:r>
            <a:r>
              <a:rPr lang="en-US" dirty="0" err="1"/>
              <a:t>hr</a:t>
            </a:r>
            <a:endParaRPr lang="en-US" dirty="0"/>
          </a:p>
          <a:p>
            <a:pPr lvl="1"/>
            <a:r>
              <a:rPr lang="en-US" dirty="0"/>
              <a:t>Normal work (4 cores, 16 GiB)</a:t>
            </a:r>
          </a:p>
          <a:p>
            <a:pPr lvl="2"/>
            <a:r>
              <a:rPr lang="en-US" dirty="0"/>
              <a:t>g4dn.xlarge (NVIDIA) — $0.71/</a:t>
            </a:r>
            <a:r>
              <a:rPr lang="en-US" dirty="0" err="1"/>
              <a:t>hr</a:t>
            </a:r>
            <a:endParaRPr lang="en-US" dirty="0"/>
          </a:p>
          <a:p>
            <a:pPr lvl="1"/>
            <a:r>
              <a:rPr lang="en-US" b="1"/>
              <a:t>Storage</a:t>
            </a:r>
            <a:r>
              <a:rPr lang="en-US"/>
              <a:t> $0.08 </a:t>
            </a:r>
            <a:r>
              <a:rPr lang="en-US" dirty="0"/>
              <a:t>/ GiB / month</a:t>
            </a:r>
          </a:p>
          <a:p>
            <a:pPr lvl="2"/>
            <a:r>
              <a:rPr lang="en-US" b="1" dirty="0"/>
              <a:t>$123 for 512 GiB for 3 months!</a:t>
            </a:r>
          </a:p>
        </p:txBody>
      </p:sp>
      <p:pic>
        <p:nvPicPr>
          <p:cNvPr id="11" name="Content Placeholder 10">
            <a:extLst>
              <a:ext uri="{FF2B5EF4-FFF2-40B4-BE49-F238E27FC236}">
                <a16:creationId xmlns:a16="http://schemas.microsoft.com/office/drawing/2014/main" id="{6B23DE5D-A52A-B96C-2B88-4DD82C46C714}"/>
              </a:ext>
            </a:extLst>
          </p:cNvPr>
          <p:cNvPicPr>
            <a:picLocks noGrp="1" noChangeAspect="1"/>
          </p:cNvPicPr>
          <p:nvPr>
            <p:ph sz="half" idx="2"/>
          </p:nvPr>
        </p:nvPicPr>
        <p:blipFill>
          <a:blip r:embed="rId4"/>
          <a:stretch>
            <a:fillRect/>
          </a:stretch>
        </p:blipFill>
        <p:spPr>
          <a:xfrm>
            <a:off x="4572000" y="1105011"/>
            <a:ext cx="3886200" cy="1589967"/>
          </a:xfrm>
          <a:prstGeom prst="rect">
            <a:avLst/>
          </a:prstGeom>
        </p:spPr>
      </p:pic>
      <p:pic>
        <p:nvPicPr>
          <p:cNvPr id="12" name="Content Placeholder 4">
            <a:extLst>
              <a:ext uri="{FF2B5EF4-FFF2-40B4-BE49-F238E27FC236}">
                <a16:creationId xmlns:a16="http://schemas.microsoft.com/office/drawing/2014/main" id="{A990F776-08B9-8D50-ACF2-C4121D96C174}"/>
              </a:ext>
            </a:extLst>
          </p:cNvPr>
          <p:cNvPicPr>
            <a:picLocks noChangeAspect="1"/>
          </p:cNvPicPr>
          <p:nvPr/>
        </p:nvPicPr>
        <p:blipFill>
          <a:blip r:embed="rId5"/>
          <a:stretch>
            <a:fillRect/>
          </a:stretch>
        </p:blipFill>
        <p:spPr>
          <a:xfrm>
            <a:off x="4572000" y="2787726"/>
            <a:ext cx="3886200" cy="2288640"/>
          </a:xfrm>
          <a:prstGeom prst="rect">
            <a:avLst/>
          </a:prstGeom>
        </p:spPr>
      </p:pic>
      <p:sp>
        <p:nvSpPr>
          <p:cNvPr id="13" name="Rounded Rectangle 12">
            <a:extLst>
              <a:ext uri="{FF2B5EF4-FFF2-40B4-BE49-F238E27FC236}">
                <a16:creationId xmlns:a16="http://schemas.microsoft.com/office/drawing/2014/main" id="{C87501AA-1F31-9211-F748-CB821E77EEBE}"/>
              </a:ext>
            </a:extLst>
          </p:cNvPr>
          <p:cNvSpPr/>
          <p:nvPr/>
        </p:nvSpPr>
        <p:spPr>
          <a:xfrm>
            <a:off x="7330698" y="2425485"/>
            <a:ext cx="658678" cy="14626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853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B3E4-8296-200D-2714-AEF3238E05BE}"/>
              </a:ext>
            </a:extLst>
          </p:cNvPr>
          <p:cNvSpPr>
            <a:spLocks noGrp="1"/>
          </p:cNvSpPr>
          <p:nvPr>
            <p:ph type="title"/>
          </p:nvPr>
        </p:nvSpPr>
        <p:spPr/>
        <p:txBody>
          <a:bodyPr/>
          <a:lstStyle/>
          <a:p>
            <a:r>
              <a:rPr lang="en-US" dirty="0"/>
              <a:t>Software</a:t>
            </a:r>
          </a:p>
        </p:txBody>
      </p:sp>
      <p:sp>
        <p:nvSpPr>
          <p:cNvPr id="3" name="Text Placeholder 2">
            <a:extLst>
              <a:ext uri="{FF2B5EF4-FFF2-40B4-BE49-F238E27FC236}">
                <a16:creationId xmlns:a16="http://schemas.microsoft.com/office/drawing/2014/main" id="{A0B73A76-306A-66C9-8A51-108358C97FC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59565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3C8A04-A6A7-7375-95DA-B0C9C0A69498}"/>
              </a:ext>
            </a:extLst>
          </p:cNvPr>
          <p:cNvSpPr>
            <a:spLocks noGrp="1"/>
          </p:cNvSpPr>
          <p:nvPr>
            <p:ph type="title"/>
          </p:nvPr>
        </p:nvSpPr>
        <p:spPr>
          <a:xfrm>
            <a:off x="628650" y="273844"/>
            <a:ext cx="7886700" cy="994172"/>
          </a:xfrm>
        </p:spPr>
        <p:txBody>
          <a:bodyPr/>
          <a:lstStyle/>
          <a:p>
            <a:r>
              <a:rPr lang="en-US" dirty="0"/>
              <a:t>Critical Software</a:t>
            </a:r>
          </a:p>
        </p:txBody>
      </p:sp>
      <p:graphicFrame>
        <p:nvGraphicFramePr>
          <p:cNvPr id="5" name="Content Placeholder 4">
            <a:extLst>
              <a:ext uri="{FF2B5EF4-FFF2-40B4-BE49-F238E27FC236}">
                <a16:creationId xmlns:a16="http://schemas.microsoft.com/office/drawing/2014/main" id="{3CCB9241-7D54-6B57-EF50-E3C474DAEE4A}"/>
              </a:ext>
            </a:extLst>
          </p:cNvPr>
          <p:cNvGraphicFramePr>
            <a:graphicFrameLocks noGrp="1"/>
          </p:cNvGraphicFramePr>
          <p:nvPr>
            <p:ph idx="1"/>
            <p:extLst>
              <p:ext uri="{D42A27DB-BD31-4B8C-83A1-F6EECF244321}">
                <p14:modId xmlns:p14="http://schemas.microsoft.com/office/powerpoint/2010/main" val="183495050"/>
              </p:ext>
            </p:extLst>
          </p:nvPr>
        </p:nvGraphicFramePr>
        <p:xfrm>
          <a:off x="628650" y="1368425"/>
          <a:ext cx="78867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954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DA37-15F9-95DF-BF45-820E051C88EB}"/>
              </a:ext>
            </a:extLst>
          </p:cNvPr>
          <p:cNvSpPr>
            <a:spLocks noGrp="1"/>
          </p:cNvSpPr>
          <p:nvPr>
            <p:ph type="title"/>
          </p:nvPr>
        </p:nvSpPr>
        <p:spPr>
          <a:xfrm>
            <a:off x="628650" y="273844"/>
            <a:ext cx="7886700" cy="994172"/>
          </a:xfrm>
        </p:spPr>
        <p:txBody>
          <a:bodyPr/>
          <a:lstStyle/>
          <a:p>
            <a:r>
              <a:rPr lang="en-US" dirty="0"/>
              <a:t>Version Control</a:t>
            </a:r>
          </a:p>
        </p:txBody>
      </p:sp>
      <p:sp>
        <p:nvSpPr>
          <p:cNvPr id="3" name="Content Placeholder 2">
            <a:extLst>
              <a:ext uri="{FF2B5EF4-FFF2-40B4-BE49-F238E27FC236}">
                <a16:creationId xmlns:a16="http://schemas.microsoft.com/office/drawing/2014/main" id="{1145D49A-63AA-D10B-DB06-FD99F0596165}"/>
              </a:ext>
            </a:extLst>
          </p:cNvPr>
          <p:cNvSpPr>
            <a:spLocks noGrp="1"/>
          </p:cNvSpPr>
          <p:nvPr>
            <p:ph idx="1"/>
          </p:nvPr>
        </p:nvSpPr>
        <p:spPr>
          <a:xfrm>
            <a:off x="628650" y="1369218"/>
            <a:ext cx="7886700" cy="3263504"/>
          </a:xfrm>
        </p:spPr>
        <p:txBody>
          <a:bodyPr/>
          <a:lstStyle/>
          <a:p>
            <a:r>
              <a:rPr lang="en-US" dirty="0"/>
              <a:t>A Version Control System (VCS) keeps track of every version of every file in a project.</a:t>
            </a:r>
          </a:p>
          <a:p>
            <a:pPr lvl="1"/>
            <a:r>
              <a:rPr lang="en-US" dirty="0"/>
              <a:t>In this context, a </a:t>
            </a:r>
            <a:r>
              <a:rPr lang="en-US" i="1" dirty="0"/>
              <a:t>version</a:t>
            </a:r>
            <a:r>
              <a:rPr lang="en-US" dirty="0"/>
              <a:t> is just a set of </a:t>
            </a:r>
            <a:r>
              <a:rPr lang="en-US" i="1" dirty="0"/>
              <a:t>changes</a:t>
            </a:r>
            <a:r>
              <a:rPr lang="en-US" dirty="0"/>
              <a:t> to the files that you want to track. There are usually thousands of VCS versions before any new release. </a:t>
            </a:r>
          </a:p>
          <a:p>
            <a:pPr lvl="1"/>
            <a:r>
              <a:rPr lang="en-US" dirty="0"/>
              <a:t>The </a:t>
            </a:r>
            <a:r>
              <a:rPr lang="en-US" i="1" dirty="0"/>
              <a:t>Repository</a:t>
            </a:r>
            <a:r>
              <a:rPr lang="en-US" dirty="0"/>
              <a:t> is a database of all the files and versions.</a:t>
            </a:r>
          </a:p>
          <a:p>
            <a:pPr lvl="1"/>
            <a:r>
              <a:rPr lang="en-US" dirty="0"/>
              <a:t>You want to track source files and art assets, but not data that is automatically generated from them (like object files or executables). An </a:t>
            </a:r>
            <a:r>
              <a:rPr lang="en-US" i="1" dirty="0"/>
              <a:t>Ignore File </a:t>
            </a:r>
            <a:r>
              <a:rPr lang="en-US" dirty="0"/>
              <a:t>tells the VCS which files, types of files, or </a:t>
            </a:r>
            <a:br>
              <a:rPr lang="en-US" dirty="0"/>
            </a:br>
            <a:r>
              <a:rPr lang="en-US" dirty="0"/>
              <a:t>directories to ignore.</a:t>
            </a:r>
          </a:p>
        </p:txBody>
      </p:sp>
    </p:spTree>
    <p:extLst>
      <p:ext uri="{BB962C8B-B14F-4D97-AF65-F5344CB8AC3E}">
        <p14:creationId xmlns:p14="http://schemas.microsoft.com/office/powerpoint/2010/main" val="339095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C402-912D-33CC-C441-774DBA3A29E5}"/>
              </a:ext>
            </a:extLst>
          </p:cNvPr>
          <p:cNvSpPr>
            <a:spLocks noGrp="1"/>
          </p:cNvSpPr>
          <p:nvPr>
            <p:ph type="title"/>
          </p:nvPr>
        </p:nvSpPr>
        <p:spPr/>
        <p:txBody>
          <a:bodyPr/>
          <a:lstStyle/>
          <a:p>
            <a:r>
              <a:rPr lang="en-US" dirty="0"/>
              <a:t>Accounts</a:t>
            </a:r>
          </a:p>
        </p:txBody>
      </p:sp>
      <p:sp>
        <p:nvSpPr>
          <p:cNvPr id="3" name="Text Placeholder 2">
            <a:extLst>
              <a:ext uri="{FF2B5EF4-FFF2-40B4-BE49-F238E27FC236}">
                <a16:creationId xmlns:a16="http://schemas.microsoft.com/office/drawing/2014/main" id="{7046C799-6FB9-F30F-136C-942D70A3878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08168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7FE5-2DA1-699C-CDA7-6EA675775490}"/>
              </a:ext>
            </a:extLst>
          </p:cNvPr>
          <p:cNvSpPr>
            <a:spLocks noGrp="1"/>
          </p:cNvSpPr>
          <p:nvPr>
            <p:ph type="title"/>
          </p:nvPr>
        </p:nvSpPr>
        <p:spPr>
          <a:xfrm>
            <a:off x="628650" y="273844"/>
            <a:ext cx="7886700" cy="994172"/>
          </a:xfrm>
        </p:spPr>
        <p:txBody>
          <a:bodyPr/>
          <a:lstStyle/>
          <a:p>
            <a:r>
              <a:rPr lang="en-US" dirty="0"/>
              <a:t>Version Control</a:t>
            </a:r>
          </a:p>
        </p:txBody>
      </p:sp>
      <p:sp>
        <p:nvSpPr>
          <p:cNvPr id="3" name="Content Placeholder 2">
            <a:extLst>
              <a:ext uri="{FF2B5EF4-FFF2-40B4-BE49-F238E27FC236}">
                <a16:creationId xmlns:a16="http://schemas.microsoft.com/office/drawing/2014/main" id="{79DE9C32-C399-6FAC-4E70-95EFFE30568C}"/>
              </a:ext>
            </a:extLst>
          </p:cNvPr>
          <p:cNvSpPr>
            <a:spLocks noGrp="1"/>
          </p:cNvSpPr>
          <p:nvPr>
            <p:ph idx="1"/>
          </p:nvPr>
        </p:nvSpPr>
        <p:spPr>
          <a:xfrm>
            <a:off x="628650" y="1369218"/>
            <a:ext cx="7886700" cy="3263504"/>
          </a:xfrm>
        </p:spPr>
        <p:txBody>
          <a:bodyPr>
            <a:normAutofit fontScale="92500" lnSpcReduction="10000"/>
          </a:bodyPr>
          <a:lstStyle/>
          <a:p>
            <a:r>
              <a:rPr lang="en-US" dirty="0"/>
              <a:t>A </a:t>
            </a:r>
            <a:r>
              <a:rPr lang="en-US" i="1" dirty="0" err="1"/>
              <a:t>Checkin</a:t>
            </a:r>
            <a:r>
              <a:rPr lang="en-US" dirty="0"/>
              <a:t> or </a:t>
            </a:r>
            <a:r>
              <a:rPr lang="en-US" i="1" dirty="0"/>
              <a:t>Commit</a:t>
            </a:r>
            <a:r>
              <a:rPr lang="en-US" dirty="0"/>
              <a:t> is the set of files that constitute the changes for a new version. For projects with multiple contributors, you want each version you commit to at least run. Each commit includes a brief description of what changed.</a:t>
            </a:r>
          </a:p>
          <a:p>
            <a:r>
              <a:rPr lang="en-US" dirty="0"/>
              <a:t>If multiple people are working on a project, you may need to </a:t>
            </a:r>
            <a:r>
              <a:rPr lang="en-US" i="1" dirty="0"/>
              <a:t>merge</a:t>
            </a:r>
            <a:r>
              <a:rPr lang="en-US" dirty="0"/>
              <a:t> your changes with ones they’ve already committed. The VCS can automatically handle non-overlapping changes in text and source files. If it can’t, you have a </a:t>
            </a:r>
            <a:r>
              <a:rPr lang="en-US" i="1" dirty="0"/>
              <a:t>conflict</a:t>
            </a:r>
            <a:r>
              <a:rPr lang="en-US" dirty="0"/>
              <a:t> that must be manually resolved.</a:t>
            </a:r>
          </a:p>
          <a:p>
            <a:r>
              <a:rPr lang="en-US" dirty="0"/>
              <a:t>Small projects sometimes have a policy of frequent commits to make merging easier. This causes many near-simultaneous commits in a large project, leading to a policy of rare big commits, or committing often in a private </a:t>
            </a:r>
            <a:r>
              <a:rPr lang="en-US" i="1" dirty="0"/>
              <a:t>branch</a:t>
            </a:r>
            <a:r>
              <a:rPr lang="en-US" dirty="0"/>
              <a:t>, with occasional merging to the </a:t>
            </a:r>
            <a:r>
              <a:rPr lang="en-US" i="1" dirty="0"/>
              <a:t>master</a:t>
            </a:r>
            <a:r>
              <a:rPr lang="en-US" dirty="0"/>
              <a:t> or </a:t>
            </a:r>
            <a:r>
              <a:rPr lang="en-US" i="1" dirty="0"/>
              <a:t>trunk</a:t>
            </a:r>
            <a:r>
              <a:rPr lang="en-US" dirty="0"/>
              <a:t> branch.</a:t>
            </a:r>
          </a:p>
          <a:p>
            <a:endParaRPr lang="en-US" dirty="0"/>
          </a:p>
        </p:txBody>
      </p:sp>
    </p:spTree>
    <p:extLst>
      <p:ext uri="{BB962C8B-B14F-4D97-AF65-F5344CB8AC3E}">
        <p14:creationId xmlns:p14="http://schemas.microsoft.com/office/powerpoint/2010/main" val="2688326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B133-80E1-C72D-4D16-935C315CF6FB}"/>
              </a:ext>
            </a:extLst>
          </p:cNvPr>
          <p:cNvSpPr>
            <a:spLocks noGrp="1"/>
          </p:cNvSpPr>
          <p:nvPr>
            <p:ph type="title"/>
          </p:nvPr>
        </p:nvSpPr>
        <p:spPr>
          <a:xfrm>
            <a:off x="628650" y="273844"/>
            <a:ext cx="7886700" cy="994172"/>
          </a:xfrm>
        </p:spPr>
        <p:txBody>
          <a:bodyPr/>
          <a:lstStyle/>
          <a:p>
            <a:r>
              <a:rPr lang="en-US" dirty="0"/>
              <a:t>Distributed VCS</a:t>
            </a:r>
          </a:p>
        </p:txBody>
      </p:sp>
      <p:sp>
        <p:nvSpPr>
          <p:cNvPr id="3" name="Content Placeholder 2">
            <a:extLst>
              <a:ext uri="{FF2B5EF4-FFF2-40B4-BE49-F238E27FC236}">
                <a16:creationId xmlns:a16="http://schemas.microsoft.com/office/drawing/2014/main" id="{C73E1D46-4BCE-B7A6-0743-29ED8D5F714B}"/>
              </a:ext>
            </a:extLst>
          </p:cNvPr>
          <p:cNvSpPr>
            <a:spLocks noGrp="1"/>
          </p:cNvSpPr>
          <p:nvPr>
            <p:ph idx="1"/>
          </p:nvPr>
        </p:nvSpPr>
        <p:spPr>
          <a:xfrm>
            <a:off x="628650" y="1369218"/>
            <a:ext cx="7886700" cy="3263504"/>
          </a:xfrm>
        </p:spPr>
        <p:txBody>
          <a:bodyPr/>
          <a:lstStyle/>
          <a:p>
            <a:r>
              <a:rPr lang="en-US" dirty="0"/>
              <a:t>Some version control systems like </a:t>
            </a:r>
            <a:r>
              <a:rPr lang="en-US" i="1" dirty="0"/>
              <a:t>Perforce</a:t>
            </a:r>
            <a:r>
              <a:rPr lang="en-US" dirty="0"/>
              <a:t> or </a:t>
            </a:r>
            <a:r>
              <a:rPr lang="en-US" i="1" dirty="0"/>
              <a:t>Subversion</a:t>
            </a:r>
            <a:r>
              <a:rPr lang="en-US" dirty="0"/>
              <a:t> use a single central repository. When you </a:t>
            </a:r>
            <a:r>
              <a:rPr lang="en-US" i="1" dirty="0"/>
              <a:t>checkout</a:t>
            </a:r>
            <a:r>
              <a:rPr lang="en-US" dirty="0"/>
              <a:t> a version, your local copy has just that version of each file.</a:t>
            </a:r>
          </a:p>
          <a:p>
            <a:r>
              <a:rPr lang="en-US" dirty="0"/>
              <a:t>In contrast, Git is a distributed VCS. You </a:t>
            </a:r>
            <a:r>
              <a:rPr lang="en-US" i="1" dirty="0"/>
              <a:t>clone</a:t>
            </a:r>
            <a:r>
              <a:rPr lang="en-US" dirty="0"/>
              <a:t> a copy of the entire history to your local computer. Changes recorded in your local repository exist only there until you </a:t>
            </a:r>
            <a:r>
              <a:rPr lang="en-US" i="1" dirty="0"/>
              <a:t>fetch</a:t>
            </a:r>
            <a:r>
              <a:rPr lang="en-US" dirty="0"/>
              <a:t> and </a:t>
            </a:r>
            <a:r>
              <a:rPr lang="en-US" i="1" dirty="0"/>
              <a:t>merge</a:t>
            </a:r>
            <a:r>
              <a:rPr lang="en-US" dirty="0"/>
              <a:t> with any concurrent changes in the central repository, then </a:t>
            </a:r>
            <a:r>
              <a:rPr lang="en-US" i="1" dirty="0"/>
              <a:t>push</a:t>
            </a:r>
            <a:r>
              <a:rPr lang="en-US" dirty="0"/>
              <a:t> your merged changes back.</a:t>
            </a:r>
          </a:p>
        </p:txBody>
      </p:sp>
    </p:spTree>
    <p:extLst>
      <p:ext uri="{BB962C8B-B14F-4D97-AF65-F5344CB8AC3E}">
        <p14:creationId xmlns:p14="http://schemas.microsoft.com/office/powerpoint/2010/main" val="1947875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6CED-71C1-CD2F-39C1-C94FE1256797}"/>
              </a:ext>
            </a:extLst>
          </p:cNvPr>
          <p:cNvSpPr>
            <a:spLocks noGrp="1"/>
          </p:cNvSpPr>
          <p:nvPr>
            <p:ph type="title"/>
          </p:nvPr>
        </p:nvSpPr>
        <p:spPr>
          <a:xfrm>
            <a:off x="628650" y="273844"/>
            <a:ext cx="7886700" cy="994172"/>
          </a:xfrm>
        </p:spPr>
        <p:txBody>
          <a:bodyPr/>
          <a:lstStyle/>
          <a:p>
            <a:r>
              <a:rPr lang="en-US" dirty="0"/>
              <a:t>Git vs GitHub</a:t>
            </a:r>
          </a:p>
        </p:txBody>
      </p:sp>
      <p:sp>
        <p:nvSpPr>
          <p:cNvPr id="3" name="Content Placeholder 2">
            <a:extLst>
              <a:ext uri="{FF2B5EF4-FFF2-40B4-BE49-F238E27FC236}">
                <a16:creationId xmlns:a16="http://schemas.microsoft.com/office/drawing/2014/main" id="{4635738B-9354-F2D6-AE0B-2FD09CCF5935}"/>
              </a:ext>
            </a:extLst>
          </p:cNvPr>
          <p:cNvSpPr>
            <a:spLocks noGrp="1"/>
          </p:cNvSpPr>
          <p:nvPr>
            <p:ph idx="1"/>
          </p:nvPr>
        </p:nvSpPr>
        <p:spPr>
          <a:xfrm>
            <a:off x="628650" y="1369218"/>
            <a:ext cx="7886700" cy="3263504"/>
          </a:xfrm>
        </p:spPr>
        <p:txBody>
          <a:bodyPr/>
          <a:lstStyle/>
          <a:p>
            <a:r>
              <a:rPr lang="en-US" dirty="0"/>
              <a:t>Note that </a:t>
            </a:r>
            <a:r>
              <a:rPr lang="en-US" i="1" dirty="0"/>
              <a:t>git</a:t>
            </a:r>
            <a:r>
              <a:rPr lang="en-US" dirty="0"/>
              <a:t> is a version control system, while </a:t>
            </a:r>
            <a:r>
              <a:rPr lang="en-US" i="1" dirty="0"/>
              <a:t>GitHub</a:t>
            </a:r>
            <a:r>
              <a:rPr lang="en-US" dirty="0"/>
              <a:t> is a site that hosts git repositories. </a:t>
            </a:r>
            <a:r>
              <a:rPr lang="en-US" dirty="0" err="1"/>
              <a:t>Github</a:t>
            </a:r>
            <a:r>
              <a:rPr lang="en-US" dirty="0"/>
              <a:t> introduces the concept of a </a:t>
            </a:r>
            <a:r>
              <a:rPr lang="en-US" i="1" dirty="0"/>
              <a:t>fork</a:t>
            </a:r>
            <a:r>
              <a:rPr lang="en-US" dirty="0"/>
              <a:t>, which is a clone of a repository with both clones on GitHub, where GitHub knows the two repositories are related.</a:t>
            </a:r>
          </a:p>
          <a:p>
            <a:r>
              <a:rPr lang="en-US" dirty="0" err="1"/>
              <a:t>Github</a:t>
            </a:r>
            <a:r>
              <a:rPr lang="en-US" dirty="0"/>
              <a:t> also includes a web interface for a limited number of git commands directly on the central hosted repository. Mostly, we will be ignoring these and doing git operations directly to the local clone of the repository, then pushing those changes back to the central repository on GitHub. </a:t>
            </a:r>
          </a:p>
        </p:txBody>
      </p:sp>
    </p:spTree>
    <p:extLst>
      <p:ext uri="{BB962C8B-B14F-4D97-AF65-F5344CB8AC3E}">
        <p14:creationId xmlns:p14="http://schemas.microsoft.com/office/powerpoint/2010/main" val="1702348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9D8C0-9CE1-2D28-A659-D88A9CA78FC2}"/>
              </a:ext>
            </a:extLst>
          </p:cNvPr>
          <p:cNvSpPr>
            <a:spLocks noGrp="1"/>
          </p:cNvSpPr>
          <p:nvPr>
            <p:ph type="title"/>
          </p:nvPr>
        </p:nvSpPr>
        <p:spPr/>
        <p:txBody>
          <a:bodyPr/>
          <a:lstStyle/>
          <a:p>
            <a:r>
              <a:rPr lang="en-US" dirty="0"/>
              <a:t>Git version control</a:t>
            </a:r>
          </a:p>
        </p:txBody>
      </p:sp>
      <p:sp>
        <p:nvSpPr>
          <p:cNvPr id="7" name="Content Placeholder 6">
            <a:extLst>
              <a:ext uri="{FF2B5EF4-FFF2-40B4-BE49-F238E27FC236}">
                <a16:creationId xmlns:a16="http://schemas.microsoft.com/office/drawing/2014/main" id="{56B49431-1BF4-8AE9-19AD-2DC8538CDEE6}"/>
              </a:ext>
            </a:extLst>
          </p:cNvPr>
          <p:cNvSpPr>
            <a:spLocks noGrp="1"/>
          </p:cNvSpPr>
          <p:nvPr>
            <p:ph sz="half" idx="1"/>
          </p:nvPr>
        </p:nvSpPr>
        <p:spPr/>
        <p:txBody>
          <a:bodyPr>
            <a:normAutofit fontScale="62500" lnSpcReduction="20000"/>
          </a:bodyPr>
          <a:lstStyle/>
          <a:p>
            <a:r>
              <a:rPr lang="en-US" sz="2400" dirty="0"/>
              <a:t>Version control software keeps track of the history of changes made in a code project, For UE5 this is every change, thousands per version, back to when it was put on GitHub in 2014.</a:t>
            </a:r>
          </a:p>
          <a:p>
            <a:r>
              <a:rPr lang="en-US" sz="2400" dirty="0"/>
              <a:t>This is how UE5 software is distributed, so you will need the Git software to be able to get the source code and commit your own changes</a:t>
            </a:r>
          </a:p>
          <a:p>
            <a:r>
              <a:rPr lang="en-US" sz="2400" dirty="0"/>
              <a:t>On Windows, you can download the command-line git tools from </a:t>
            </a:r>
            <a:r>
              <a:rPr lang="en-US" sz="2400" dirty="0">
                <a:hlinkClick r:id="rId2"/>
              </a:rPr>
              <a:t>git-scm.com</a:t>
            </a:r>
            <a:r>
              <a:rPr lang="en-US" sz="2400" dirty="0"/>
              <a:t> (WA). On Mac and the lab computers, the command-line interface comes pre-installed (ML).</a:t>
            </a:r>
          </a:p>
          <a:p>
            <a:r>
              <a:rPr lang="en-US" sz="2400" dirty="0"/>
              <a:t>You </a:t>
            </a:r>
            <a:r>
              <a:rPr lang="en-US" sz="2400" i="1" dirty="0"/>
              <a:t>might</a:t>
            </a:r>
            <a:r>
              <a:rPr lang="en-US" sz="2400" dirty="0"/>
              <a:t> choose to also get a visual GUI like SourceTree, but this is not necessary.</a:t>
            </a:r>
          </a:p>
        </p:txBody>
      </p:sp>
      <p:pic>
        <p:nvPicPr>
          <p:cNvPr id="8" name="Content Placeholder 5">
            <a:extLst>
              <a:ext uri="{FF2B5EF4-FFF2-40B4-BE49-F238E27FC236}">
                <a16:creationId xmlns:a16="http://schemas.microsoft.com/office/drawing/2014/main" id="{DD5301FA-4A52-BD4F-E9F6-5DB6FB2CC46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8190"/>
          <a:stretch/>
        </p:blipFill>
        <p:spPr>
          <a:xfrm>
            <a:off x="5142786" y="1368425"/>
            <a:ext cx="2858928" cy="3263900"/>
          </a:xfrm>
        </p:spPr>
      </p:pic>
    </p:spTree>
    <p:extLst>
      <p:ext uri="{BB962C8B-B14F-4D97-AF65-F5344CB8AC3E}">
        <p14:creationId xmlns:p14="http://schemas.microsoft.com/office/powerpoint/2010/main" val="1952550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736C-3996-CB5D-570E-BE271E32D84C}"/>
              </a:ext>
            </a:extLst>
          </p:cNvPr>
          <p:cNvSpPr>
            <a:spLocks noGrp="1"/>
          </p:cNvSpPr>
          <p:nvPr>
            <p:ph type="title"/>
          </p:nvPr>
        </p:nvSpPr>
        <p:spPr>
          <a:xfrm>
            <a:off x="629841" y="342900"/>
            <a:ext cx="2949178" cy="1200150"/>
          </a:xfrm>
        </p:spPr>
        <p:txBody>
          <a:bodyPr/>
          <a:lstStyle/>
          <a:p>
            <a:r>
              <a:rPr lang="en-US" dirty="0"/>
              <a:t>Git Basics</a:t>
            </a:r>
          </a:p>
        </p:txBody>
      </p:sp>
      <p:sp>
        <p:nvSpPr>
          <p:cNvPr id="4" name="Text Placeholder 3">
            <a:extLst>
              <a:ext uri="{FF2B5EF4-FFF2-40B4-BE49-F238E27FC236}">
                <a16:creationId xmlns:a16="http://schemas.microsoft.com/office/drawing/2014/main" id="{7D2A3B35-54C2-7C04-25DF-E941AD3A11AF}"/>
              </a:ext>
            </a:extLst>
          </p:cNvPr>
          <p:cNvSpPr>
            <a:spLocks noGrp="1"/>
          </p:cNvSpPr>
          <p:nvPr>
            <p:ph type="body" sz="half" idx="2"/>
          </p:nvPr>
        </p:nvSpPr>
        <p:spPr>
          <a:xfrm>
            <a:off x="629841" y="1543050"/>
            <a:ext cx="2949178" cy="2858691"/>
          </a:xfrm>
        </p:spPr>
        <p:txBody>
          <a:bodyPr/>
          <a:lstStyle/>
          <a:p>
            <a:r>
              <a:rPr lang="en-US" dirty="0"/>
              <a:t>There are plenty of online resources for doing anything complicated in git. For basic use, you need to know just six commands.</a:t>
            </a:r>
          </a:p>
        </p:txBody>
      </p:sp>
      <p:graphicFrame>
        <p:nvGraphicFramePr>
          <p:cNvPr id="8" name="Content Placeholder 7">
            <a:extLst>
              <a:ext uri="{FF2B5EF4-FFF2-40B4-BE49-F238E27FC236}">
                <a16:creationId xmlns:a16="http://schemas.microsoft.com/office/drawing/2014/main" id="{FE619FBB-AAB8-5BCC-9979-9652DE60D511}"/>
              </a:ext>
            </a:extLst>
          </p:cNvPr>
          <p:cNvGraphicFramePr>
            <a:graphicFrameLocks noGrp="1"/>
          </p:cNvGraphicFramePr>
          <p:nvPr>
            <p:ph idx="1"/>
            <p:extLst>
              <p:ext uri="{D42A27DB-BD31-4B8C-83A1-F6EECF244321}">
                <p14:modId xmlns:p14="http://schemas.microsoft.com/office/powerpoint/2010/main" val="2266008230"/>
              </p:ext>
            </p:extLst>
          </p:nvPr>
        </p:nvGraphicFramePr>
        <p:xfrm>
          <a:off x="3887788" y="0"/>
          <a:ext cx="4629150"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9995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F5B8-51CA-2F71-9547-A7C7D1F74577}"/>
              </a:ext>
            </a:extLst>
          </p:cNvPr>
          <p:cNvSpPr>
            <a:spLocks noGrp="1"/>
          </p:cNvSpPr>
          <p:nvPr>
            <p:ph type="title"/>
          </p:nvPr>
        </p:nvSpPr>
        <p:spPr>
          <a:xfrm>
            <a:off x="628650" y="273844"/>
            <a:ext cx="7886700" cy="994172"/>
          </a:xfrm>
        </p:spPr>
        <p:txBody>
          <a:bodyPr/>
          <a:lstStyle/>
          <a:p>
            <a:r>
              <a:rPr lang="en-US" dirty="0"/>
              <a:t>IDE &amp; C++ Tools</a:t>
            </a:r>
          </a:p>
        </p:txBody>
      </p:sp>
      <p:sp>
        <p:nvSpPr>
          <p:cNvPr id="3" name="Content Placeholder 2">
            <a:extLst>
              <a:ext uri="{FF2B5EF4-FFF2-40B4-BE49-F238E27FC236}">
                <a16:creationId xmlns:a16="http://schemas.microsoft.com/office/drawing/2014/main" id="{A6095CEF-1F73-C67C-1C5C-97E0BFD1EB97}"/>
              </a:ext>
            </a:extLst>
          </p:cNvPr>
          <p:cNvSpPr>
            <a:spLocks noGrp="1"/>
          </p:cNvSpPr>
          <p:nvPr>
            <p:ph sz="half" idx="1"/>
          </p:nvPr>
        </p:nvSpPr>
        <p:spPr>
          <a:xfrm>
            <a:off x="628650" y="1369218"/>
            <a:ext cx="3886200" cy="3263504"/>
          </a:xfrm>
        </p:spPr>
        <p:txBody>
          <a:bodyPr>
            <a:normAutofit/>
          </a:bodyPr>
          <a:lstStyle/>
          <a:p>
            <a:r>
              <a:rPr lang="en-US" dirty="0"/>
              <a:t>On Windows, you’ll need Visual Studio (WA). The free Community edition is fine.</a:t>
            </a:r>
          </a:p>
          <a:p>
            <a:pPr lvl="1"/>
            <a:r>
              <a:rPr lang="en-US" dirty="0">
                <a:hlinkClick r:id="rId2"/>
              </a:rPr>
              <a:t>Configure or modify your configuration</a:t>
            </a:r>
            <a:r>
              <a:rPr lang="en-US" dirty="0"/>
              <a:t> to ensure you have all the right components</a:t>
            </a:r>
          </a:p>
          <a:p>
            <a:r>
              <a:rPr lang="en-US" dirty="0"/>
              <a:t>On Mac, you’ll need Xcode (M)</a:t>
            </a:r>
          </a:p>
        </p:txBody>
      </p:sp>
      <p:grpSp>
        <p:nvGrpSpPr>
          <p:cNvPr id="17" name="Group 16">
            <a:extLst>
              <a:ext uri="{FF2B5EF4-FFF2-40B4-BE49-F238E27FC236}">
                <a16:creationId xmlns:a16="http://schemas.microsoft.com/office/drawing/2014/main" id="{8FBAF764-FC96-596D-1E43-0A421128652A}"/>
              </a:ext>
            </a:extLst>
          </p:cNvPr>
          <p:cNvGrpSpPr/>
          <p:nvPr/>
        </p:nvGrpSpPr>
        <p:grpSpPr>
          <a:xfrm>
            <a:off x="4966493" y="594598"/>
            <a:ext cx="3001331" cy="2336234"/>
            <a:chOff x="8983443" y="-1060554"/>
            <a:chExt cx="3988710" cy="3104809"/>
          </a:xfrm>
        </p:grpSpPr>
        <p:pic>
          <p:nvPicPr>
            <p:cNvPr id="8" name="Content Placeholder 2">
              <a:extLst>
                <a:ext uri="{FF2B5EF4-FFF2-40B4-BE49-F238E27FC236}">
                  <a16:creationId xmlns:a16="http://schemas.microsoft.com/office/drawing/2014/main" id="{F7609639-A351-E3FE-3FB4-B35D5B9BF906}"/>
                </a:ext>
              </a:extLst>
            </p:cNvPr>
            <p:cNvPicPr>
              <a:picLocks noChangeAspect="1"/>
            </p:cNvPicPr>
            <p:nvPr/>
          </p:nvPicPr>
          <p:blipFill rotWithShape="1">
            <a:blip r:embed="rId3"/>
            <a:srcRect l="691" t="1" r="2160" b="-37899"/>
            <a:stretch>
              <a:fillRect/>
            </a:stretch>
          </p:blipFill>
          <p:spPr>
            <a:xfrm>
              <a:off x="8983443" y="-1060554"/>
              <a:ext cx="3988710" cy="2943622"/>
            </a:xfrm>
            <a:prstGeom prst="rect">
              <a:avLst/>
            </a:prstGeom>
          </p:spPr>
        </p:pic>
        <p:pic>
          <p:nvPicPr>
            <p:cNvPr id="9" name="Picture 8">
              <a:extLst>
                <a:ext uri="{FF2B5EF4-FFF2-40B4-BE49-F238E27FC236}">
                  <a16:creationId xmlns:a16="http://schemas.microsoft.com/office/drawing/2014/main" id="{B883AC3C-4E7F-834E-621F-D02C7AF21C8D}"/>
                </a:ext>
              </a:extLst>
            </p:cNvPr>
            <p:cNvPicPr>
              <a:picLocks noChangeAspect="1"/>
            </p:cNvPicPr>
            <p:nvPr/>
          </p:nvPicPr>
          <p:blipFill rotWithShape="1">
            <a:blip r:embed="rId4"/>
            <a:srcRect l="276" r="914"/>
            <a:stretch/>
          </p:blipFill>
          <p:spPr>
            <a:xfrm>
              <a:off x="8983443" y="1006229"/>
              <a:ext cx="3988710" cy="1038026"/>
            </a:xfrm>
            <a:prstGeom prst="rect">
              <a:avLst/>
            </a:prstGeom>
          </p:spPr>
        </p:pic>
      </p:grpSp>
    </p:spTree>
    <p:extLst>
      <p:ext uri="{BB962C8B-B14F-4D97-AF65-F5344CB8AC3E}">
        <p14:creationId xmlns:p14="http://schemas.microsoft.com/office/powerpoint/2010/main" val="781670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2C9D-AFBB-2F6C-5600-955D51B02387}"/>
              </a:ext>
            </a:extLst>
          </p:cNvPr>
          <p:cNvSpPr>
            <a:spLocks noGrp="1"/>
          </p:cNvSpPr>
          <p:nvPr>
            <p:ph type="title"/>
          </p:nvPr>
        </p:nvSpPr>
        <p:spPr/>
        <p:txBody>
          <a:bodyPr/>
          <a:lstStyle/>
          <a:p>
            <a:r>
              <a:rPr lang="en-US" dirty="0"/>
              <a:t>Visual Studio Tips</a:t>
            </a:r>
          </a:p>
        </p:txBody>
      </p:sp>
      <p:sp>
        <p:nvSpPr>
          <p:cNvPr id="4" name="Text Placeholder 3">
            <a:extLst>
              <a:ext uri="{FF2B5EF4-FFF2-40B4-BE49-F238E27FC236}">
                <a16:creationId xmlns:a16="http://schemas.microsoft.com/office/drawing/2014/main" id="{B62ECE7E-2A03-4D58-9816-852400D23E27}"/>
              </a:ext>
            </a:extLst>
          </p:cNvPr>
          <p:cNvSpPr>
            <a:spLocks noGrp="1"/>
          </p:cNvSpPr>
          <p:nvPr>
            <p:ph sz="half" idx="1"/>
          </p:nvPr>
        </p:nvSpPr>
        <p:spPr/>
        <p:txBody>
          <a:bodyPr>
            <a:normAutofit fontScale="85000" lnSpcReduction="20000"/>
          </a:bodyPr>
          <a:lstStyle/>
          <a:p>
            <a:r>
              <a:rPr lang="en-US" dirty="0"/>
              <a:t>Turn on VS build timing (WLA)</a:t>
            </a:r>
          </a:p>
          <a:p>
            <a:pPr lvl="1"/>
            <a:r>
              <a:rPr lang="en-US" dirty="0"/>
              <a:t>Tools &gt; Options &gt; Projects and Solutions &gt; VC++ Project Settings &gt; Build Timing; </a:t>
            </a:r>
          </a:p>
          <a:p>
            <a:pPr lvl="1"/>
            <a:r>
              <a:rPr lang="en-US" dirty="0"/>
              <a:t>Tools &gt; Options &gt; Projects and Solutions &gt; Build and Run &gt; Build output verbosity = Normal </a:t>
            </a:r>
          </a:p>
          <a:p>
            <a:r>
              <a:rPr lang="en-US" dirty="0"/>
              <a:t>Handy keyboard shortcuts</a:t>
            </a:r>
          </a:p>
          <a:p>
            <a:pPr lvl="1"/>
            <a:r>
              <a:rPr lang="en-US" dirty="0"/>
              <a:t>Comment/uncomment blocks of code:</a:t>
            </a:r>
            <a:br>
              <a:rPr lang="en-US" dirty="0"/>
            </a:br>
            <a:r>
              <a:rPr lang="en-US" dirty="0"/>
              <a:t>Ctrl-K Ctrl-C; Ctrl-K Ctrl-U</a:t>
            </a:r>
          </a:p>
          <a:p>
            <a:pPr lvl="1"/>
            <a:r>
              <a:rPr lang="en-US" dirty="0"/>
              <a:t>Re-indent a block of C++ code:</a:t>
            </a:r>
            <a:br>
              <a:rPr lang="en-US" dirty="0"/>
            </a:br>
            <a:r>
              <a:rPr lang="en-US" dirty="0"/>
              <a:t>Ctrl-K Ctrl-F</a:t>
            </a:r>
          </a:p>
          <a:p>
            <a:pPr lvl="1"/>
            <a:r>
              <a:rPr lang="en-US" dirty="0"/>
              <a:t>Bookmark / move between bookmarks</a:t>
            </a:r>
            <a:br>
              <a:rPr lang="en-US" dirty="0"/>
            </a:br>
            <a:r>
              <a:rPr lang="en-US" dirty="0"/>
              <a:t>Ctrl-K Ctrl-K / Ctrl-K Ctrl-N; Ctrl-K Ctrl-P</a:t>
            </a:r>
          </a:p>
          <a:p>
            <a:r>
              <a:rPr lang="en-US" dirty="0"/>
              <a:t>Rectangular select / edit</a:t>
            </a:r>
          </a:p>
          <a:p>
            <a:pPr lvl="1"/>
            <a:r>
              <a:rPr lang="en-US" dirty="0"/>
              <a:t>Alt + select</a:t>
            </a:r>
          </a:p>
          <a:p>
            <a:endParaRPr lang="en-US" dirty="0"/>
          </a:p>
        </p:txBody>
      </p:sp>
      <p:pic>
        <p:nvPicPr>
          <p:cNvPr id="8" name="Content Placeholder 4">
            <a:extLst>
              <a:ext uri="{FF2B5EF4-FFF2-40B4-BE49-F238E27FC236}">
                <a16:creationId xmlns:a16="http://schemas.microsoft.com/office/drawing/2014/main" id="{83E3168B-1EB7-8625-A46D-40D84D02E2DA}"/>
              </a:ext>
            </a:extLst>
          </p:cNvPr>
          <p:cNvPicPr>
            <a:picLocks noChangeAspect="1"/>
          </p:cNvPicPr>
          <p:nvPr/>
        </p:nvPicPr>
        <p:blipFill>
          <a:blip r:embed="rId2"/>
          <a:stretch>
            <a:fillRect/>
          </a:stretch>
        </p:blipFill>
        <p:spPr>
          <a:xfrm>
            <a:off x="5188567" y="2319172"/>
            <a:ext cx="1902161" cy="2533973"/>
          </a:xfrm>
          <a:prstGeom prst="rect">
            <a:avLst/>
          </a:prstGeom>
        </p:spPr>
      </p:pic>
      <p:pic>
        <p:nvPicPr>
          <p:cNvPr id="9" name="Picture 8">
            <a:extLst>
              <a:ext uri="{FF2B5EF4-FFF2-40B4-BE49-F238E27FC236}">
                <a16:creationId xmlns:a16="http://schemas.microsoft.com/office/drawing/2014/main" id="{46F24082-E378-BA79-AD31-F0FE63F1F224}"/>
              </a:ext>
            </a:extLst>
          </p:cNvPr>
          <p:cNvPicPr>
            <a:picLocks noChangeAspect="1"/>
          </p:cNvPicPr>
          <p:nvPr/>
        </p:nvPicPr>
        <p:blipFill>
          <a:blip r:embed="rId3"/>
          <a:stretch>
            <a:fillRect/>
          </a:stretch>
        </p:blipFill>
        <p:spPr>
          <a:xfrm>
            <a:off x="4654554" y="500963"/>
            <a:ext cx="3121847" cy="1717016"/>
          </a:xfrm>
          <a:prstGeom prst="rect">
            <a:avLst/>
          </a:prstGeom>
        </p:spPr>
      </p:pic>
      <p:pic>
        <p:nvPicPr>
          <p:cNvPr id="10" name="Picture 9">
            <a:extLst>
              <a:ext uri="{FF2B5EF4-FFF2-40B4-BE49-F238E27FC236}">
                <a16:creationId xmlns:a16="http://schemas.microsoft.com/office/drawing/2014/main" id="{20317EA0-8B1C-A7D8-1B8E-696858749438}"/>
              </a:ext>
            </a:extLst>
          </p:cNvPr>
          <p:cNvPicPr>
            <a:picLocks noChangeAspect="1"/>
          </p:cNvPicPr>
          <p:nvPr/>
        </p:nvPicPr>
        <p:blipFill>
          <a:blip r:embed="rId4"/>
          <a:stretch>
            <a:fillRect/>
          </a:stretch>
        </p:blipFill>
        <p:spPr>
          <a:xfrm>
            <a:off x="7608671" y="2787490"/>
            <a:ext cx="1062628" cy="1031143"/>
          </a:xfrm>
          <a:prstGeom prst="rect">
            <a:avLst/>
          </a:prstGeom>
        </p:spPr>
      </p:pic>
    </p:spTree>
    <p:extLst>
      <p:ext uri="{BB962C8B-B14F-4D97-AF65-F5344CB8AC3E}">
        <p14:creationId xmlns:p14="http://schemas.microsoft.com/office/powerpoint/2010/main" val="3162303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2B93-A079-6D09-EFBF-AD365F4F0183}"/>
              </a:ext>
            </a:extLst>
          </p:cNvPr>
          <p:cNvSpPr>
            <a:spLocks noGrp="1"/>
          </p:cNvSpPr>
          <p:nvPr>
            <p:ph type="title"/>
          </p:nvPr>
        </p:nvSpPr>
        <p:spPr>
          <a:xfrm>
            <a:off x="628650" y="273844"/>
            <a:ext cx="7886700" cy="994172"/>
          </a:xfrm>
        </p:spPr>
        <p:txBody>
          <a:bodyPr/>
          <a:lstStyle/>
          <a:p>
            <a:r>
              <a:rPr lang="en-US" dirty="0" err="1"/>
              <a:t>Xcode</a:t>
            </a:r>
            <a:r>
              <a:rPr lang="en-US" dirty="0"/>
              <a:t> Tips</a:t>
            </a:r>
          </a:p>
        </p:txBody>
      </p:sp>
      <p:sp>
        <p:nvSpPr>
          <p:cNvPr id="3" name="Content Placeholder 2">
            <a:extLst>
              <a:ext uri="{FF2B5EF4-FFF2-40B4-BE49-F238E27FC236}">
                <a16:creationId xmlns:a16="http://schemas.microsoft.com/office/drawing/2014/main" id="{CC92C381-6FE2-76FD-603A-9CB0DF38693E}"/>
              </a:ext>
            </a:extLst>
          </p:cNvPr>
          <p:cNvSpPr>
            <a:spLocks noGrp="1"/>
          </p:cNvSpPr>
          <p:nvPr>
            <p:ph sz="half" idx="1"/>
          </p:nvPr>
        </p:nvSpPr>
        <p:spPr>
          <a:xfrm>
            <a:off x="628650" y="1369218"/>
            <a:ext cx="3886200" cy="3263504"/>
          </a:xfrm>
        </p:spPr>
        <p:txBody>
          <a:bodyPr/>
          <a:lstStyle/>
          <a:p>
            <a:r>
              <a:rPr lang="en-US" dirty="0"/>
              <a:t>Comment Block</a:t>
            </a:r>
          </a:p>
          <a:p>
            <a:pPr lvl="1"/>
            <a:r>
              <a:rPr lang="en-US" dirty="0"/>
              <a:t>⌘ /</a:t>
            </a:r>
          </a:p>
          <a:p>
            <a:r>
              <a:rPr lang="en-US" dirty="0"/>
              <a:t>Editing a bunch of stuff at once (anything you type or paste applies to all lines or copies)</a:t>
            </a:r>
          </a:p>
          <a:p>
            <a:pPr lvl="1"/>
            <a:r>
              <a:rPr lang="en-US" dirty="0"/>
              <a:t>Rectangle: ⌥ + select</a:t>
            </a:r>
          </a:p>
          <a:p>
            <a:pPr lvl="1"/>
            <a:r>
              <a:rPr lang="en-US" dirty="0"/>
              <a:t>Additional matching words: ⌥⌘E</a:t>
            </a:r>
          </a:p>
          <a:p>
            <a:pPr lvl="1"/>
            <a:r>
              <a:rPr lang="en-US" dirty="0"/>
              <a:t>Edit &gt; Select All Find Matches</a:t>
            </a:r>
          </a:p>
        </p:txBody>
      </p:sp>
      <p:grpSp>
        <p:nvGrpSpPr>
          <p:cNvPr id="8" name="Group 7">
            <a:extLst>
              <a:ext uri="{FF2B5EF4-FFF2-40B4-BE49-F238E27FC236}">
                <a16:creationId xmlns:a16="http://schemas.microsoft.com/office/drawing/2014/main" id="{5532C681-9677-AB9C-BF23-D14F2C14C9A1}"/>
              </a:ext>
            </a:extLst>
          </p:cNvPr>
          <p:cNvGrpSpPr>
            <a:grpSpLocks noChangeAspect="1"/>
          </p:cNvGrpSpPr>
          <p:nvPr/>
        </p:nvGrpSpPr>
        <p:grpSpPr>
          <a:xfrm>
            <a:off x="4629150" y="547013"/>
            <a:ext cx="3886200" cy="1442800"/>
            <a:chOff x="12859544" y="608661"/>
            <a:chExt cx="11425342" cy="4241800"/>
          </a:xfrm>
        </p:grpSpPr>
        <p:pic>
          <p:nvPicPr>
            <p:cNvPr id="9" name="Picture 8">
              <a:extLst>
                <a:ext uri="{FF2B5EF4-FFF2-40B4-BE49-F238E27FC236}">
                  <a16:creationId xmlns:a16="http://schemas.microsoft.com/office/drawing/2014/main" id="{45C50F92-A44C-F9D8-B125-0A9FB418DEFE}"/>
                </a:ext>
              </a:extLst>
            </p:cNvPr>
            <p:cNvPicPr>
              <a:picLocks noChangeAspect="1"/>
            </p:cNvPicPr>
            <p:nvPr/>
          </p:nvPicPr>
          <p:blipFill>
            <a:blip r:embed="rId2"/>
            <a:stretch>
              <a:fillRect/>
            </a:stretch>
          </p:blipFill>
          <p:spPr>
            <a:xfrm>
              <a:off x="18747540" y="625578"/>
              <a:ext cx="5537346" cy="4224883"/>
            </a:xfrm>
            <a:prstGeom prst="rect">
              <a:avLst/>
            </a:prstGeom>
          </p:spPr>
        </p:pic>
        <p:pic>
          <p:nvPicPr>
            <p:cNvPr id="10" name="Picture 9">
              <a:extLst>
                <a:ext uri="{FF2B5EF4-FFF2-40B4-BE49-F238E27FC236}">
                  <a16:creationId xmlns:a16="http://schemas.microsoft.com/office/drawing/2014/main" id="{DE5D9CB9-64E7-82D0-5378-589C496648BA}"/>
                </a:ext>
              </a:extLst>
            </p:cNvPr>
            <p:cNvPicPr>
              <a:picLocks noChangeAspect="1"/>
            </p:cNvPicPr>
            <p:nvPr/>
          </p:nvPicPr>
          <p:blipFill>
            <a:blip r:embed="rId3"/>
            <a:stretch>
              <a:fillRect/>
            </a:stretch>
          </p:blipFill>
          <p:spPr>
            <a:xfrm>
              <a:off x="12859544" y="608661"/>
              <a:ext cx="5245100" cy="4241800"/>
            </a:xfrm>
            <a:prstGeom prst="rect">
              <a:avLst/>
            </a:prstGeom>
          </p:spPr>
        </p:pic>
        <p:sp>
          <p:nvSpPr>
            <p:cNvPr id="11" name="Right Arrow 10">
              <a:extLst>
                <a:ext uri="{FF2B5EF4-FFF2-40B4-BE49-F238E27FC236}">
                  <a16:creationId xmlns:a16="http://schemas.microsoft.com/office/drawing/2014/main" id="{0A112C1C-D8E0-7857-4219-A5CDC1D51588}"/>
                </a:ext>
              </a:extLst>
            </p:cNvPr>
            <p:cNvSpPr/>
            <p:nvPr/>
          </p:nvSpPr>
          <p:spPr>
            <a:xfrm>
              <a:off x="18168144" y="2526632"/>
              <a:ext cx="579396" cy="570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Content Placeholder 8">
            <a:extLst>
              <a:ext uri="{FF2B5EF4-FFF2-40B4-BE49-F238E27FC236}">
                <a16:creationId xmlns:a16="http://schemas.microsoft.com/office/drawing/2014/main" id="{656DF1B0-219D-F8D6-157C-A302DFBF2713}"/>
              </a:ext>
            </a:extLst>
          </p:cNvPr>
          <p:cNvPicPr>
            <a:picLocks noChangeAspect="1"/>
          </p:cNvPicPr>
          <p:nvPr/>
        </p:nvPicPr>
        <p:blipFill>
          <a:blip r:embed="rId4"/>
          <a:stretch>
            <a:fillRect/>
          </a:stretch>
        </p:blipFill>
        <p:spPr>
          <a:xfrm>
            <a:off x="4572000" y="2193164"/>
            <a:ext cx="1862810" cy="2740737"/>
          </a:xfrm>
          <a:prstGeom prst="rect">
            <a:avLst/>
          </a:prstGeom>
        </p:spPr>
      </p:pic>
      <p:sp>
        <p:nvSpPr>
          <p:cNvPr id="16" name="Right Arrow 15">
            <a:extLst>
              <a:ext uri="{FF2B5EF4-FFF2-40B4-BE49-F238E27FC236}">
                <a16:creationId xmlns:a16="http://schemas.microsoft.com/office/drawing/2014/main" id="{37A6FA2F-2EC9-B630-B7C1-2EADEB555DA2}"/>
              </a:ext>
            </a:extLst>
          </p:cNvPr>
          <p:cNvSpPr/>
          <p:nvPr/>
        </p:nvSpPr>
        <p:spPr>
          <a:xfrm>
            <a:off x="6413211" y="3462485"/>
            <a:ext cx="203312" cy="186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72F49AF-D5B4-4F32-AF92-633A58AA6058}"/>
              </a:ext>
            </a:extLst>
          </p:cNvPr>
          <p:cNvPicPr>
            <a:picLocks noChangeAspect="1"/>
          </p:cNvPicPr>
          <p:nvPr/>
        </p:nvPicPr>
        <p:blipFill>
          <a:blip r:embed="rId5"/>
          <a:stretch>
            <a:fillRect/>
          </a:stretch>
        </p:blipFill>
        <p:spPr>
          <a:xfrm>
            <a:off x="6631885" y="2193164"/>
            <a:ext cx="1840915" cy="2675698"/>
          </a:xfrm>
          <a:prstGeom prst="rect">
            <a:avLst/>
          </a:prstGeom>
        </p:spPr>
      </p:pic>
    </p:spTree>
    <p:extLst>
      <p:ext uri="{BB962C8B-B14F-4D97-AF65-F5344CB8AC3E}">
        <p14:creationId xmlns:p14="http://schemas.microsoft.com/office/powerpoint/2010/main" val="3965150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D9D1-34F9-53BD-2700-E7645DAEB316}"/>
              </a:ext>
            </a:extLst>
          </p:cNvPr>
          <p:cNvSpPr>
            <a:spLocks noGrp="1"/>
          </p:cNvSpPr>
          <p:nvPr>
            <p:ph type="title"/>
          </p:nvPr>
        </p:nvSpPr>
        <p:spPr>
          <a:xfrm>
            <a:off x="628650" y="273844"/>
            <a:ext cx="7886700" cy="994172"/>
          </a:xfrm>
        </p:spPr>
        <p:txBody>
          <a:bodyPr/>
          <a:lstStyle/>
          <a:p>
            <a:r>
              <a:rPr lang="en-US" dirty="0"/>
              <a:t>Additional Tips</a:t>
            </a:r>
          </a:p>
        </p:txBody>
      </p:sp>
      <p:sp>
        <p:nvSpPr>
          <p:cNvPr id="3" name="Content Placeholder 2">
            <a:extLst>
              <a:ext uri="{FF2B5EF4-FFF2-40B4-BE49-F238E27FC236}">
                <a16:creationId xmlns:a16="http://schemas.microsoft.com/office/drawing/2014/main" id="{377BE755-FAFA-888F-D2E5-C12656F1F4F7}"/>
              </a:ext>
            </a:extLst>
          </p:cNvPr>
          <p:cNvSpPr>
            <a:spLocks noGrp="1"/>
          </p:cNvSpPr>
          <p:nvPr>
            <p:ph sz="half" idx="1"/>
          </p:nvPr>
        </p:nvSpPr>
        <p:spPr>
          <a:xfrm>
            <a:off x="628650" y="1369218"/>
            <a:ext cx="3886200" cy="3263504"/>
          </a:xfrm>
        </p:spPr>
        <p:txBody>
          <a:bodyPr>
            <a:normAutofit fontScale="92500" lnSpcReduction="10000"/>
          </a:bodyPr>
          <a:lstStyle/>
          <a:p>
            <a:r>
              <a:rPr lang="en-US" dirty="0"/>
              <a:t>Show file extensions (WLA)</a:t>
            </a:r>
          </a:p>
          <a:p>
            <a:pPr lvl="1"/>
            <a:r>
              <a:rPr lang="en-US" dirty="0"/>
              <a:t>File Explorer &gt; View &gt; File name extensions</a:t>
            </a:r>
          </a:p>
          <a:p>
            <a:pPr lvl="1"/>
            <a:r>
              <a:rPr lang="en-US" dirty="0"/>
              <a:t>Great for those config files starting with .</a:t>
            </a:r>
          </a:p>
          <a:p>
            <a:r>
              <a:rPr lang="en-US" dirty="0"/>
              <a:t>Consider a visual git GUI (WMLA)</a:t>
            </a:r>
          </a:p>
          <a:p>
            <a:pPr lvl="1"/>
            <a:r>
              <a:rPr lang="en-US" dirty="0"/>
              <a:t>I like SourceTree or Fork</a:t>
            </a:r>
          </a:p>
          <a:p>
            <a:r>
              <a:rPr lang="en-US" b="1" dirty="0"/>
              <a:t>Turn off any non-security Windows or Mac auto-updates for the semester</a:t>
            </a:r>
          </a:p>
          <a:p>
            <a:pPr lvl="1"/>
            <a:r>
              <a:rPr lang="en-US" dirty="0"/>
              <a:t>A new OS or IDE update can break your build!</a:t>
            </a:r>
          </a:p>
          <a:p>
            <a:endParaRPr lang="en-US" dirty="0"/>
          </a:p>
        </p:txBody>
      </p:sp>
      <p:grpSp>
        <p:nvGrpSpPr>
          <p:cNvPr id="8" name="Group 7">
            <a:extLst>
              <a:ext uri="{FF2B5EF4-FFF2-40B4-BE49-F238E27FC236}">
                <a16:creationId xmlns:a16="http://schemas.microsoft.com/office/drawing/2014/main" id="{E6A6CC59-C1DB-99A6-AAD0-C32CEE704B1F}"/>
              </a:ext>
            </a:extLst>
          </p:cNvPr>
          <p:cNvGrpSpPr>
            <a:grpSpLocks noChangeAspect="1"/>
          </p:cNvGrpSpPr>
          <p:nvPr/>
        </p:nvGrpSpPr>
        <p:grpSpPr>
          <a:xfrm>
            <a:off x="4629150" y="865073"/>
            <a:ext cx="3886200" cy="4003789"/>
            <a:chOff x="12192000" y="876299"/>
            <a:chExt cx="11968597" cy="12330744"/>
          </a:xfrm>
        </p:grpSpPr>
        <p:pic>
          <p:nvPicPr>
            <p:cNvPr id="9" name="Picture 8">
              <a:extLst>
                <a:ext uri="{FF2B5EF4-FFF2-40B4-BE49-F238E27FC236}">
                  <a16:creationId xmlns:a16="http://schemas.microsoft.com/office/drawing/2014/main" id="{0487830E-9245-36A7-4CDC-F421C8ACAE80}"/>
                </a:ext>
              </a:extLst>
            </p:cNvPr>
            <p:cNvPicPr>
              <a:picLocks noChangeAspect="1"/>
            </p:cNvPicPr>
            <p:nvPr/>
          </p:nvPicPr>
          <p:blipFill>
            <a:blip r:embed="rId2"/>
            <a:stretch>
              <a:fillRect/>
            </a:stretch>
          </p:blipFill>
          <p:spPr>
            <a:xfrm>
              <a:off x="18925309" y="914399"/>
              <a:ext cx="5235288" cy="4799014"/>
            </a:xfrm>
            <a:prstGeom prst="rect">
              <a:avLst/>
            </a:prstGeom>
          </p:spPr>
        </p:pic>
        <p:pic>
          <p:nvPicPr>
            <p:cNvPr id="10" name="Picture 9">
              <a:extLst>
                <a:ext uri="{FF2B5EF4-FFF2-40B4-BE49-F238E27FC236}">
                  <a16:creationId xmlns:a16="http://schemas.microsoft.com/office/drawing/2014/main" id="{35A8249E-96EB-7F39-3E8C-3F4EAC018755}"/>
                </a:ext>
              </a:extLst>
            </p:cNvPr>
            <p:cNvPicPr>
              <a:picLocks noChangeAspect="1"/>
            </p:cNvPicPr>
            <p:nvPr/>
          </p:nvPicPr>
          <p:blipFill>
            <a:blip r:embed="rId3"/>
            <a:stretch>
              <a:fillRect/>
            </a:stretch>
          </p:blipFill>
          <p:spPr>
            <a:xfrm>
              <a:off x="12379629" y="876299"/>
              <a:ext cx="5272890" cy="4837114"/>
            </a:xfrm>
            <a:prstGeom prst="rect">
              <a:avLst/>
            </a:prstGeom>
          </p:spPr>
        </p:pic>
        <p:sp>
          <p:nvSpPr>
            <p:cNvPr id="11" name="Right Arrow 10">
              <a:extLst>
                <a:ext uri="{FF2B5EF4-FFF2-40B4-BE49-F238E27FC236}">
                  <a16:creationId xmlns:a16="http://schemas.microsoft.com/office/drawing/2014/main" id="{7815E003-F5EB-2BE0-AAC2-4BFB1D0025A6}"/>
                </a:ext>
              </a:extLst>
            </p:cNvPr>
            <p:cNvSpPr/>
            <p:nvPr/>
          </p:nvSpPr>
          <p:spPr>
            <a:xfrm>
              <a:off x="17821323" y="2889610"/>
              <a:ext cx="935181" cy="8104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AC6607-FD66-1D9C-03A6-F4D90C058FEE}"/>
                </a:ext>
              </a:extLst>
            </p:cNvPr>
            <p:cNvPicPr>
              <a:picLocks noChangeAspect="1"/>
            </p:cNvPicPr>
            <p:nvPr/>
          </p:nvPicPr>
          <p:blipFill>
            <a:blip r:embed="rId4"/>
            <a:stretch>
              <a:fillRect/>
            </a:stretch>
          </p:blipFill>
          <p:spPr>
            <a:xfrm>
              <a:off x="12192000" y="7220148"/>
              <a:ext cx="11914041" cy="5986895"/>
            </a:xfrm>
            <a:prstGeom prst="rect">
              <a:avLst/>
            </a:prstGeom>
          </p:spPr>
        </p:pic>
      </p:grpSp>
    </p:spTree>
    <p:extLst>
      <p:ext uri="{BB962C8B-B14F-4D97-AF65-F5344CB8AC3E}">
        <p14:creationId xmlns:p14="http://schemas.microsoft.com/office/powerpoint/2010/main" val="3815945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1963-757F-FE53-934D-BD3C2AF67A14}"/>
              </a:ext>
            </a:extLst>
          </p:cNvPr>
          <p:cNvSpPr>
            <a:spLocks noGrp="1"/>
          </p:cNvSpPr>
          <p:nvPr>
            <p:ph type="title"/>
          </p:nvPr>
        </p:nvSpPr>
        <p:spPr/>
        <p:txBody>
          <a:bodyPr/>
          <a:lstStyle/>
          <a:p>
            <a:r>
              <a:rPr lang="en-US" dirty="0"/>
              <a:t>Building UE5</a:t>
            </a:r>
          </a:p>
        </p:txBody>
      </p:sp>
      <p:sp>
        <p:nvSpPr>
          <p:cNvPr id="3" name="Text Placeholder 2">
            <a:extLst>
              <a:ext uri="{FF2B5EF4-FFF2-40B4-BE49-F238E27FC236}">
                <a16:creationId xmlns:a16="http://schemas.microsoft.com/office/drawing/2014/main" id="{8B1C5611-01C0-B4E4-BD2E-F7CAE135E0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60451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B5DE-4147-5236-686D-D665ECFE2BFD}"/>
              </a:ext>
            </a:extLst>
          </p:cNvPr>
          <p:cNvSpPr>
            <a:spLocks noGrp="1"/>
          </p:cNvSpPr>
          <p:nvPr>
            <p:ph type="title"/>
          </p:nvPr>
        </p:nvSpPr>
        <p:spPr/>
        <p:txBody>
          <a:bodyPr>
            <a:normAutofit/>
          </a:bodyPr>
          <a:lstStyle/>
          <a:p>
            <a:r>
              <a:rPr lang="en-US" dirty="0"/>
              <a:t>GitHub account</a:t>
            </a:r>
          </a:p>
        </p:txBody>
      </p:sp>
      <p:sp>
        <p:nvSpPr>
          <p:cNvPr id="3" name="Content Placeholder 2">
            <a:extLst>
              <a:ext uri="{FF2B5EF4-FFF2-40B4-BE49-F238E27FC236}">
                <a16:creationId xmlns:a16="http://schemas.microsoft.com/office/drawing/2014/main" id="{4CB4DDF1-87A2-201B-D1A2-D3272CD5B717}"/>
              </a:ext>
            </a:extLst>
          </p:cNvPr>
          <p:cNvSpPr>
            <a:spLocks noGrp="1"/>
          </p:cNvSpPr>
          <p:nvPr>
            <p:ph sz="half" idx="1"/>
          </p:nvPr>
        </p:nvSpPr>
        <p:spPr/>
        <p:txBody>
          <a:bodyPr/>
          <a:lstStyle/>
          <a:p>
            <a:r>
              <a:rPr lang="en-US" sz="2400" dirty="0"/>
              <a:t>Create a </a:t>
            </a:r>
            <a:r>
              <a:rPr lang="en-US" sz="2400" dirty="0">
                <a:hlinkClick r:id="rId2"/>
              </a:rPr>
              <a:t>GitHub</a:t>
            </a:r>
            <a:r>
              <a:rPr lang="en-US" sz="2400" dirty="0"/>
              <a:t> account if you don’t already have one.</a:t>
            </a:r>
          </a:p>
          <a:p>
            <a:r>
              <a:rPr lang="en-US" b="1" dirty="0"/>
              <a:t>Send me your git username so I can give you access to the class repository (see </a:t>
            </a:r>
            <a:r>
              <a:rPr lang="en-US" b="1" dirty="0">
                <a:hlinkClick r:id="rId3"/>
              </a:rPr>
              <a:t>assn1</a:t>
            </a:r>
            <a:r>
              <a:rPr lang="en-US" b="1" dirty="0"/>
              <a:t> directions)</a:t>
            </a:r>
            <a:endParaRPr lang="en-US" sz="2400" b="1" dirty="0"/>
          </a:p>
        </p:txBody>
      </p:sp>
      <p:pic>
        <p:nvPicPr>
          <p:cNvPr id="5" name="Content Placeholder 4">
            <a:extLst>
              <a:ext uri="{FF2B5EF4-FFF2-40B4-BE49-F238E27FC236}">
                <a16:creationId xmlns:a16="http://schemas.microsoft.com/office/drawing/2014/main" id="{D2ACC024-8D37-EC81-F622-61DDF0A1DC46}"/>
              </a:ext>
            </a:extLst>
          </p:cNvPr>
          <p:cNvPicPr>
            <a:picLocks noGrp="1" noChangeAspect="1"/>
          </p:cNvPicPr>
          <p:nvPr>
            <p:ph sz="half" idx="2"/>
          </p:nvPr>
        </p:nvPicPr>
        <p:blipFill>
          <a:blip r:embed="rId4"/>
          <a:srcRect/>
          <a:stretch/>
        </p:blipFill>
        <p:spPr>
          <a:xfrm>
            <a:off x="4629150" y="2136608"/>
            <a:ext cx="3886200" cy="1727534"/>
          </a:xfrm>
          <a:prstGeom prst="rect">
            <a:avLst/>
          </a:prstGeom>
        </p:spPr>
      </p:pic>
      <p:sp>
        <p:nvSpPr>
          <p:cNvPr id="6" name="Rounded Rectangle 5">
            <a:extLst>
              <a:ext uri="{FF2B5EF4-FFF2-40B4-BE49-F238E27FC236}">
                <a16:creationId xmlns:a16="http://schemas.microsoft.com/office/drawing/2014/main" id="{71071214-E08B-4A01-BD9B-B37EF9254B87}"/>
              </a:ext>
            </a:extLst>
          </p:cNvPr>
          <p:cNvSpPr/>
          <p:nvPr/>
        </p:nvSpPr>
        <p:spPr>
          <a:xfrm>
            <a:off x="8199120" y="2136608"/>
            <a:ext cx="251460" cy="1325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58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3014-7454-B8E1-9D83-E7733C02B529}"/>
              </a:ext>
            </a:extLst>
          </p:cNvPr>
          <p:cNvSpPr>
            <a:spLocks noGrp="1"/>
          </p:cNvSpPr>
          <p:nvPr>
            <p:ph type="title"/>
          </p:nvPr>
        </p:nvSpPr>
        <p:spPr/>
        <p:txBody>
          <a:bodyPr/>
          <a:lstStyle/>
          <a:p>
            <a:r>
              <a:rPr lang="en-US" dirty="0"/>
              <a:t>Getting the UE5 Source</a:t>
            </a:r>
          </a:p>
        </p:txBody>
      </p:sp>
      <p:sp>
        <p:nvSpPr>
          <p:cNvPr id="3" name="Content Placeholder 2">
            <a:extLst>
              <a:ext uri="{FF2B5EF4-FFF2-40B4-BE49-F238E27FC236}">
                <a16:creationId xmlns:a16="http://schemas.microsoft.com/office/drawing/2014/main" id="{A5598FDD-D7F7-DE5E-87C3-5DA93CE22464}"/>
              </a:ext>
            </a:extLst>
          </p:cNvPr>
          <p:cNvSpPr>
            <a:spLocks noGrp="1"/>
          </p:cNvSpPr>
          <p:nvPr>
            <p:ph sz="half" idx="1"/>
          </p:nvPr>
        </p:nvSpPr>
        <p:spPr/>
        <p:txBody>
          <a:bodyPr>
            <a:normAutofit fontScale="70000" lnSpcReduction="20000"/>
          </a:bodyPr>
          <a:lstStyle/>
          <a:p>
            <a:r>
              <a:rPr lang="en-US" sz="2400" dirty="0"/>
              <a:t>Make a fork of the </a:t>
            </a:r>
            <a:r>
              <a:rPr lang="en-US" sz="2400" dirty="0">
                <a:hlinkClick r:id="rId2"/>
              </a:rPr>
              <a:t>g4g</a:t>
            </a:r>
            <a:r>
              <a:rPr lang="en-US" sz="2400" dirty="0">
                <a:hlinkClick r:id="rId3"/>
              </a:rPr>
              <a:t>2025</a:t>
            </a:r>
            <a:r>
              <a:rPr lang="en-US" sz="2400" dirty="0"/>
              <a:t> repository on GitHub (which was forked from the main </a:t>
            </a:r>
            <a:r>
              <a:rPr lang="en-US" sz="2400" dirty="0">
                <a:hlinkClick r:id="rId4"/>
              </a:rPr>
              <a:t>Unreal Engine</a:t>
            </a:r>
            <a:r>
              <a:rPr lang="en-US" sz="2400" dirty="0"/>
              <a:t> repository). This will allow you to share access with the TA and instructor</a:t>
            </a:r>
            <a:r>
              <a:rPr lang="en-US" dirty="0"/>
              <a:t>.</a:t>
            </a:r>
          </a:p>
          <a:p>
            <a:r>
              <a:rPr lang="en-US" sz="2400" dirty="0"/>
              <a:t>You can send changes of general interest back to Epic in a </a:t>
            </a:r>
            <a:r>
              <a:rPr lang="en-US" sz="2400" b="1" dirty="0"/>
              <a:t>pull request</a:t>
            </a:r>
            <a:r>
              <a:rPr lang="en-US" sz="2400" dirty="0"/>
              <a:t>. </a:t>
            </a:r>
          </a:p>
          <a:p>
            <a:r>
              <a:rPr lang="en-US" sz="2400" dirty="0"/>
              <a:t>GitHub only allows you to have one fork from the same base repository at a time, so if you already have a fork of the Unreal Engine, you may need to set up a new GitHub account for this class.</a:t>
            </a:r>
          </a:p>
        </p:txBody>
      </p:sp>
      <p:pic>
        <p:nvPicPr>
          <p:cNvPr id="5" name="Content Placeholder 4">
            <a:extLst>
              <a:ext uri="{FF2B5EF4-FFF2-40B4-BE49-F238E27FC236}">
                <a16:creationId xmlns:a16="http://schemas.microsoft.com/office/drawing/2014/main" id="{B9DCEF0C-0FD1-4B10-299B-D8E6E8351150}"/>
              </a:ext>
            </a:extLst>
          </p:cNvPr>
          <p:cNvPicPr>
            <a:picLocks noGrp="1" noChangeAspect="1"/>
          </p:cNvPicPr>
          <p:nvPr>
            <p:ph sz="half" idx="2"/>
          </p:nvPr>
        </p:nvPicPr>
        <p:blipFill>
          <a:blip r:embed="rId5"/>
          <a:stretch>
            <a:fillRect/>
          </a:stretch>
        </p:blipFill>
        <p:spPr>
          <a:xfrm>
            <a:off x="4629150" y="1768622"/>
            <a:ext cx="3886200" cy="2463506"/>
          </a:xfrm>
          <a:prstGeom prst="rect">
            <a:avLst/>
          </a:prstGeom>
        </p:spPr>
      </p:pic>
    </p:spTree>
    <p:extLst>
      <p:ext uri="{BB962C8B-B14F-4D97-AF65-F5344CB8AC3E}">
        <p14:creationId xmlns:p14="http://schemas.microsoft.com/office/powerpoint/2010/main" val="2077662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1B38-C9F9-37A6-A4EB-DAE6C0B5CFA9}"/>
              </a:ext>
            </a:extLst>
          </p:cNvPr>
          <p:cNvSpPr>
            <a:spLocks noGrp="1"/>
          </p:cNvSpPr>
          <p:nvPr>
            <p:ph type="title"/>
          </p:nvPr>
        </p:nvSpPr>
        <p:spPr>
          <a:xfrm>
            <a:off x="628650" y="273844"/>
            <a:ext cx="7886700" cy="994172"/>
          </a:xfrm>
        </p:spPr>
        <p:txBody>
          <a:bodyPr/>
          <a:lstStyle/>
          <a:p>
            <a:r>
              <a:rPr lang="en-US" dirty="0"/>
              <a:t>Making a Clone</a:t>
            </a:r>
          </a:p>
        </p:txBody>
      </p:sp>
      <p:sp>
        <p:nvSpPr>
          <p:cNvPr id="3" name="Content Placeholder 2">
            <a:extLst>
              <a:ext uri="{FF2B5EF4-FFF2-40B4-BE49-F238E27FC236}">
                <a16:creationId xmlns:a16="http://schemas.microsoft.com/office/drawing/2014/main" id="{1678D961-241A-064D-A5E2-D71DB6A5F22B}"/>
              </a:ext>
            </a:extLst>
          </p:cNvPr>
          <p:cNvSpPr>
            <a:spLocks noGrp="1"/>
          </p:cNvSpPr>
          <p:nvPr>
            <p:ph sz="half" idx="1"/>
          </p:nvPr>
        </p:nvSpPr>
        <p:spPr>
          <a:xfrm>
            <a:off x="628650" y="1369218"/>
            <a:ext cx="3886200" cy="3263504"/>
          </a:xfrm>
        </p:spPr>
        <p:txBody>
          <a:bodyPr>
            <a:normAutofit fontScale="70000" lnSpcReduction="20000"/>
          </a:bodyPr>
          <a:lstStyle/>
          <a:p>
            <a:r>
              <a:rPr lang="en-US" dirty="0"/>
              <a:t>Try HTTPS access </a:t>
            </a:r>
          </a:p>
          <a:p>
            <a:pPr lvl="1"/>
            <a:r>
              <a:rPr lang="en-US" dirty="0"/>
              <a:t>If HTTPS doesn’t work, try </a:t>
            </a:r>
            <a:r>
              <a:rPr lang="en-US" sz="1800" dirty="0">
                <a:hlinkClick r:id="rId2"/>
              </a:rPr>
              <a:t>SSH</a:t>
            </a:r>
            <a:r>
              <a:rPr lang="en-US" sz="1800" dirty="0"/>
              <a:t>. </a:t>
            </a:r>
          </a:p>
          <a:p>
            <a:pPr lvl="1"/>
            <a:r>
              <a:rPr lang="en-US" dirty="0"/>
              <a:t>Do not use the GitHub CLI access, it doesn’t support all of the git commands we need.</a:t>
            </a:r>
          </a:p>
          <a:p>
            <a:r>
              <a:rPr lang="en-US" dirty="0"/>
              <a:t>Clone your copy to a local drive. </a:t>
            </a:r>
          </a:p>
          <a:p>
            <a:pPr lvl="1"/>
            <a:r>
              <a:rPr lang="en-US" dirty="0"/>
              <a:t>This gives you a copy of the git repository with all of its history. </a:t>
            </a:r>
          </a:p>
          <a:p>
            <a:pPr lvl="1"/>
            <a:r>
              <a:rPr lang="en-US" dirty="0"/>
              <a:t>You can make changes to this copy, and even commit new versions of files. </a:t>
            </a:r>
          </a:p>
          <a:p>
            <a:pPr lvl="1"/>
            <a:r>
              <a:rPr lang="en-US" dirty="0"/>
              <a:t>None of these are reflected on GitHub unless you push those changes back.</a:t>
            </a:r>
          </a:p>
          <a:p>
            <a:r>
              <a:rPr lang="en-US" dirty="0"/>
              <a:t>Run the </a:t>
            </a:r>
            <a:r>
              <a:rPr lang="en-US" b="1" dirty="0"/>
              <a:t>UE5 Setup script </a:t>
            </a:r>
            <a:r>
              <a:rPr lang="en-US" dirty="0"/>
              <a:t>to download some additional files and get your repository ready to use.</a:t>
            </a:r>
          </a:p>
          <a:p>
            <a:pPr lvl="1"/>
            <a:r>
              <a:rPr lang="en-US" dirty="0"/>
              <a:t>This is in your clone directory</a:t>
            </a:r>
          </a:p>
          <a:p>
            <a:pPr lvl="1"/>
            <a:r>
              <a:rPr lang="en-US" dirty="0"/>
              <a:t>Lab computers: cancel out of and ignore any admin permission pop-ups (L)</a:t>
            </a:r>
          </a:p>
          <a:p>
            <a:endParaRPr lang="en-US" dirty="0"/>
          </a:p>
        </p:txBody>
      </p:sp>
      <p:pic>
        <p:nvPicPr>
          <p:cNvPr id="5" name="Content Placeholder 5">
            <a:extLst>
              <a:ext uri="{FF2B5EF4-FFF2-40B4-BE49-F238E27FC236}">
                <a16:creationId xmlns:a16="http://schemas.microsoft.com/office/drawing/2014/main" id="{E90CD194-094C-5AEB-6281-21C300F89F8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4629152" y="1486271"/>
            <a:ext cx="3886200" cy="3028207"/>
          </a:xfrm>
        </p:spPr>
      </p:pic>
      <p:sp>
        <p:nvSpPr>
          <p:cNvPr id="6" name="Rounded Rectangle 5">
            <a:extLst>
              <a:ext uri="{FF2B5EF4-FFF2-40B4-BE49-F238E27FC236}">
                <a16:creationId xmlns:a16="http://schemas.microsoft.com/office/drawing/2014/main" id="{EB249CC3-A44B-2F9D-0842-65B23B2CC719}"/>
              </a:ext>
            </a:extLst>
          </p:cNvPr>
          <p:cNvSpPr/>
          <p:nvPr/>
        </p:nvSpPr>
        <p:spPr>
          <a:xfrm>
            <a:off x="7776519" y="2669059"/>
            <a:ext cx="568411" cy="43660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217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AB633-8865-D0F5-06D7-BB0609C607E1}"/>
              </a:ext>
            </a:extLst>
          </p:cNvPr>
          <p:cNvSpPr>
            <a:spLocks noGrp="1"/>
          </p:cNvSpPr>
          <p:nvPr>
            <p:ph type="title"/>
          </p:nvPr>
        </p:nvSpPr>
        <p:spPr/>
        <p:txBody>
          <a:bodyPr/>
          <a:lstStyle/>
          <a:p>
            <a:r>
              <a:rPr lang="en-US" dirty="0"/>
              <a:t>Git Cloning Tips</a:t>
            </a:r>
          </a:p>
        </p:txBody>
      </p:sp>
      <p:sp>
        <p:nvSpPr>
          <p:cNvPr id="3" name="Content Placeholder 2">
            <a:extLst>
              <a:ext uri="{FF2B5EF4-FFF2-40B4-BE49-F238E27FC236}">
                <a16:creationId xmlns:a16="http://schemas.microsoft.com/office/drawing/2014/main" id="{C2C000D7-4F85-3461-178D-DEC7F5782394}"/>
              </a:ext>
            </a:extLst>
          </p:cNvPr>
          <p:cNvSpPr>
            <a:spLocks noGrp="1"/>
          </p:cNvSpPr>
          <p:nvPr>
            <p:ph idx="1"/>
          </p:nvPr>
        </p:nvSpPr>
        <p:spPr/>
        <p:txBody>
          <a:bodyPr>
            <a:normAutofit/>
          </a:bodyPr>
          <a:lstStyle/>
          <a:p>
            <a:r>
              <a:rPr lang="en-US" sz="2400" b="1" dirty="0"/>
              <a:t>DON’T</a:t>
            </a:r>
            <a:r>
              <a:rPr lang="en-US" sz="2400" dirty="0"/>
              <a:t> use the GitHub web interface except for overall repository actions (fork, pull request, repository permissions). </a:t>
            </a:r>
          </a:p>
          <a:p>
            <a:pPr lvl="1"/>
            <a:r>
              <a:rPr lang="en-US" sz="2100" dirty="0"/>
              <a:t>For everything else, use local git commands or a local git GUI.</a:t>
            </a:r>
          </a:p>
          <a:p>
            <a:r>
              <a:rPr lang="en-US" sz="2400" dirty="0"/>
              <a:t>For a minimal repository size, consider a </a:t>
            </a:r>
            <a:r>
              <a:rPr lang="en-US" sz="2400" i="1" dirty="0"/>
              <a:t>shallow clone</a:t>
            </a:r>
            <a:r>
              <a:rPr lang="en-US" sz="2400" dirty="0"/>
              <a:t> with the </a:t>
            </a:r>
            <a:r>
              <a:rPr lang="en-US" dirty="0"/>
              <a:t>“</a:t>
            </a:r>
            <a:r>
              <a:rPr lang="en-US" sz="2400" dirty="0">
                <a:latin typeface="Courier" pitchFamily="2" charset="0"/>
              </a:rPr>
              <a:t>--shallow-since</a:t>
            </a:r>
            <a:r>
              <a:rPr lang="en-US" sz="2400">
                <a:latin typeface="Courier" pitchFamily="2" charset="0"/>
              </a:rPr>
              <a:t>=8/11</a:t>
            </a:r>
            <a:r>
              <a:rPr lang="en-US"/>
              <a:t>”</a:t>
            </a:r>
            <a:r>
              <a:rPr lang="en-US" sz="2400"/>
              <a:t> </a:t>
            </a:r>
            <a:r>
              <a:rPr lang="en-US" sz="2400" dirty="0"/>
              <a:t>option for </a:t>
            </a:r>
            <a:r>
              <a:rPr lang="en-US" sz="2400" dirty="0">
                <a:latin typeface="Courier" pitchFamily="2" charset="0"/>
              </a:rPr>
              <a:t>git clone</a:t>
            </a:r>
            <a:r>
              <a:rPr lang="en-US" sz="2400" dirty="0"/>
              <a:t>. </a:t>
            </a:r>
          </a:p>
          <a:p>
            <a:pPr lvl="1"/>
            <a:r>
              <a:rPr lang="en-US" sz="2100" dirty="0"/>
              <a:t>This will limit how far back in the history your local copy goes.</a:t>
            </a:r>
          </a:p>
          <a:p>
            <a:pPr lvl="1"/>
            <a:r>
              <a:rPr lang="en-US" sz="2100" dirty="0"/>
              <a:t>Saves time cloning and about 20 GB.</a:t>
            </a:r>
          </a:p>
        </p:txBody>
      </p:sp>
    </p:spTree>
    <p:extLst>
      <p:ext uri="{BB962C8B-B14F-4D97-AF65-F5344CB8AC3E}">
        <p14:creationId xmlns:p14="http://schemas.microsoft.com/office/powerpoint/2010/main" val="2145492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852D-BA16-7EC6-0875-7209264643D7}"/>
              </a:ext>
            </a:extLst>
          </p:cNvPr>
          <p:cNvSpPr>
            <a:spLocks noGrp="1"/>
          </p:cNvSpPr>
          <p:nvPr>
            <p:ph type="title"/>
          </p:nvPr>
        </p:nvSpPr>
        <p:spPr/>
        <p:txBody>
          <a:bodyPr/>
          <a:lstStyle/>
          <a:p>
            <a:r>
              <a:rPr lang="en-US" dirty="0"/>
              <a:t>Git Ignore</a:t>
            </a:r>
          </a:p>
        </p:txBody>
      </p:sp>
      <p:sp>
        <p:nvSpPr>
          <p:cNvPr id="3" name="Content Placeholder 2">
            <a:extLst>
              <a:ext uri="{FF2B5EF4-FFF2-40B4-BE49-F238E27FC236}">
                <a16:creationId xmlns:a16="http://schemas.microsoft.com/office/drawing/2014/main" id="{90138499-2372-0EAF-CBDA-C9F9863B343C}"/>
              </a:ext>
            </a:extLst>
          </p:cNvPr>
          <p:cNvSpPr>
            <a:spLocks noGrp="1"/>
          </p:cNvSpPr>
          <p:nvPr>
            <p:ph sz="half" idx="1"/>
          </p:nvPr>
        </p:nvSpPr>
        <p:spPr/>
        <p:txBody>
          <a:bodyPr>
            <a:normAutofit fontScale="92500" lnSpcReduction="20000"/>
          </a:bodyPr>
          <a:lstStyle/>
          <a:p>
            <a:r>
              <a:rPr lang="en-US" dirty="0"/>
              <a:t>Your git repository includes a </a:t>
            </a:r>
            <a:r>
              <a:rPr lang="en-US" b="1" dirty="0"/>
              <a:t>.</a:t>
            </a:r>
            <a:r>
              <a:rPr lang="en-US" b="1" dirty="0" err="1"/>
              <a:t>gitignore</a:t>
            </a:r>
            <a:r>
              <a:rPr lang="en-US" dirty="0"/>
              <a:t> file that tells it which files should and should not be checked into git.</a:t>
            </a:r>
          </a:p>
          <a:p>
            <a:r>
              <a:rPr lang="en-US" dirty="0"/>
              <a:t>The base UE5 one is set to ignore all Content files</a:t>
            </a:r>
          </a:p>
          <a:p>
            <a:pPr lvl="1"/>
            <a:r>
              <a:rPr lang="en-US" dirty="0"/>
              <a:t>When we put projects into the git directory, we will want those project Content files to be included.</a:t>
            </a:r>
          </a:p>
          <a:p>
            <a:pPr lvl="1"/>
            <a:r>
              <a:rPr lang="en-US" b="1" dirty="0"/>
              <a:t>Don’t</a:t>
            </a:r>
            <a:r>
              <a:rPr lang="en-US" dirty="0"/>
              <a:t> (!) ignore Content directories one level deep</a:t>
            </a:r>
          </a:p>
          <a:p>
            <a:pPr lvl="1"/>
            <a:r>
              <a:rPr lang="en-US" b="1" dirty="0"/>
              <a:t>Do</a:t>
            </a:r>
            <a:r>
              <a:rPr lang="en-US" dirty="0"/>
              <a:t> ignore Content anywhere under the Engine directory</a:t>
            </a:r>
            <a:endParaRPr lang="en-US" b="1" dirty="0"/>
          </a:p>
          <a:p>
            <a:r>
              <a:rPr lang="en-US" dirty="0"/>
              <a:t>This is already in </a:t>
            </a:r>
            <a:r>
              <a:rPr lang="en-US"/>
              <a:t>the g4g2025 </a:t>
            </a:r>
            <a:r>
              <a:rPr lang="en-US" dirty="0"/>
              <a:t>repo.</a:t>
            </a:r>
          </a:p>
        </p:txBody>
      </p:sp>
      <p:cxnSp>
        <p:nvCxnSpPr>
          <p:cNvPr id="6" name="Straight Arrow Connector 5">
            <a:extLst>
              <a:ext uri="{FF2B5EF4-FFF2-40B4-BE49-F238E27FC236}">
                <a16:creationId xmlns:a16="http://schemas.microsoft.com/office/drawing/2014/main" id="{E37F3CE0-F8B7-FF16-DE5E-3FD4A85F354A}"/>
              </a:ext>
            </a:extLst>
          </p:cNvPr>
          <p:cNvCxnSpPr>
            <a:cxnSpLocks/>
          </p:cNvCxnSpPr>
          <p:nvPr/>
        </p:nvCxnSpPr>
        <p:spPr>
          <a:xfrm>
            <a:off x="6674447" y="2509689"/>
            <a:ext cx="0" cy="3662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B7F6087-4161-BD9D-7BAD-922ACEE6E2B8}"/>
              </a:ext>
            </a:extLst>
          </p:cNvPr>
          <p:cNvPicPr>
            <a:picLocks noChangeAspect="1"/>
          </p:cNvPicPr>
          <p:nvPr/>
        </p:nvPicPr>
        <p:blipFill>
          <a:blip r:embed="rId2"/>
          <a:stretch>
            <a:fillRect/>
          </a:stretch>
        </p:blipFill>
        <p:spPr>
          <a:xfrm>
            <a:off x="5641135" y="1818669"/>
            <a:ext cx="2095500" cy="447675"/>
          </a:xfrm>
          <a:prstGeom prst="rect">
            <a:avLst/>
          </a:prstGeom>
        </p:spPr>
      </p:pic>
      <p:pic>
        <p:nvPicPr>
          <p:cNvPr id="8" name="Picture 7">
            <a:extLst>
              <a:ext uri="{FF2B5EF4-FFF2-40B4-BE49-F238E27FC236}">
                <a16:creationId xmlns:a16="http://schemas.microsoft.com/office/drawing/2014/main" id="{60A56AC4-1568-4FA0-38C1-EED7723C09EC}"/>
              </a:ext>
            </a:extLst>
          </p:cNvPr>
          <p:cNvPicPr>
            <a:picLocks noChangeAspect="1"/>
          </p:cNvPicPr>
          <p:nvPr/>
        </p:nvPicPr>
        <p:blipFill rotWithShape="1">
          <a:blip r:embed="rId3"/>
          <a:srcRect b="52065"/>
          <a:stretch/>
        </p:blipFill>
        <p:spPr>
          <a:xfrm>
            <a:off x="5641135" y="3127710"/>
            <a:ext cx="2133600" cy="648349"/>
          </a:xfrm>
          <a:prstGeom prst="rect">
            <a:avLst/>
          </a:prstGeom>
        </p:spPr>
      </p:pic>
    </p:spTree>
    <p:extLst>
      <p:ext uri="{BB962C8B-B14F-4D97-AF65-F5344CB8AC3E}">
        <p14:creationId xmlns:p14="http://schemas.microsoft.com/office/powerpoint/2010/main" val="1891242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33E4-7A53-70F6-86C9-02D889663FAC}"/>
              </a:ext>
            </a:extLst>
          </p:cNvPr>
          <p:cNvSpPr>
            <a:spLocks noGrp="1"/>
          </p:cNvSpPr>
          <p:nvPr>
            <p:ph type="title"/>
          </p:nvPr>
        </p:nvSpPr>
        <p:spPr>
          <a:xfrm>
            <a:off x="628650" y="273844"/>
            <a:ext cx="7886700" cy="994172"/>
          </a:xfrm>
        </p:spPr>
        <p:txBody>
          <a:bodyPr/>
          <a:lstStyle/>
          <a:p>
            <a:r>
              <a:rPr lang="en-US" dirty="0"/>
              <a:t>Tuning Git Performance</a:t>
            </a:r>
          </a:p>
        </p:txBody>
      </p:sp>
      <p:sp>
        <p:nvSpPr>
          <p:cNvPr id="3" name="Content Placeholder 2">
            <a:extLst>
              <a:ext uri="{FF2B5EF4-FFF2-40B4-BE49-F238E27FC236}">
                <a16:creationId xmlns:a16="http://schemas.microsoft.com/office/drawing/2014/main" id="{0DE9C0E6-A788-0A5E-64F0-1BB22B752A02}"/>
              </a:ext>
            </a:extLst>
          </p:cNvPr>
          <p:cNvSpPr>
            <a:spLocks noGrp="1"/>
          </p:cNvSpPr>
          <p:nvPr>
            <p:ph idx="1"/>
          </p:nvPr>
        </p:nvSpPr>
        <p:spPr>
          <a:xfrm>
            <a:off x="628650" y="1369218"/>
            <a:ext cx="7886700" cy="3263504"/>
          </a:xfrm>
        </p:spPr>
        <p:txBody>
          <a:bodyPr>
            <a:normAutofit/>
          </a:bodyPr>
          <a:lstStyle/>
          <a:p>
            <a:r>
              <a:rPr lang="en-US" dirty="0"/>
              <a:t>The size of the UE5 codebase can strain git, and online sources don’t always help. “I tried git on a large repository with </a:t>
            </a:r>
            <a:r>
              <a:rPr lang="en-US" i="1" dirty="0"/>
              <a:t>hundreds</a:t>
            </a:r>
            <a:r>
              <a:rPr lang="en-US" dirty="0"/>
              <a:t> of files, and performance was fine” is not much help when you are working with 100K files. Here are some things to try</a:t>
            </a:r>
          </a:p>
          <a:p>
            <a:r>
              <a:rPr lang="en-US" dirty="0">
                <a:latin typeface="Courier New" panose="02070309020205020404" pitchFamily="49" charset="0"/>
                <a:cs typeface="Courier New" panose="02070309020205020404" pitchFamily="49" charset="0"/>
              </a:rPr>
              <a:t>git update-index --split-index</a:t>
            </a:r>
          </a:p>
          <a:p>
            <a:pPr lvl="1"/>
            <a:r>
              <a:rPr lang="en-US" dirty="0"/>
              <a:t>This splits git’s internal index into smaller parts</a:t>
            </a:r>
          </a:p>
          <a:p>
            <a:r>
              <a:rPr lang="en-US" dirty="0">
                <a:latin typeface="Courier New" panose="02070309020205020404" pitchFamily="49" charset="0"/>
                <a:cs typeface="Courier New" panose="02070309020205020404" pitchFamily="49" charset="0"/>
              </a:rPr>
              <a:t>git update-index --test-untracked-cache</a:t>
            </a:r>
          </a:p>
          <a:p>
            <a:pPr lvl="1"/>
            <a:r>
              <a:rPr lang="en-US" dirty="0"/>
              <a:t>This tells you if the modification times on your file system are reliable enough to use in place of scanning individual files.</a:t>
            </a:r>
          </a:p>
          <a:p>
            <a:pPr lvl="1"/>
            <a:r>
              <a:rPr lang="en-US" dirty="0"/>
              <a:t>If that says OK, use ”</a:t>
            </a:r>
            <a:r>
              <a:rPr lang="en-US" dirty="0">
                <a:latin typeface="Courier New" panose="02070309020205020404" pitchFamily="49" charset="0"/>
                <a:cs typeface="Courier New" panose="02070309020205020404" pitchFamily="49" charset="0"/>
              </a:rPr>
              <a:t>git update-index --untracked-cache</a:t>
            </a:r>
            <a:r>
              <a:rPr lang="en-US" dirty="0"/>
              <a:t>”</a:t>
            </a:r>
          </a:p>
        </p:txBody>
      </p:sp>
    </p:spTree>
    <p:extLst>
      <p:ext uri="{BB962C8B-B14F-4D97-AF65-F5344CB8AC3E}">
        <p14:creationId xmlns:p14="http://schemas.microsoft.com/office/powerpoint/2010/main" val="2208577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CA1B-E3C2-55B0-5848-E5FC990E16C1}"/>
              </a:ext>
            </a:extLst>
          </p:cNvPr>
          <p:cNvSpPr>
            <a:spLocks noGrp="1"/>
          </p:cNvSpPr>
          <p:nvPr>
            <p:ph type="title"/>
          </p:nvPr>
        </p:nvSpPr>
        <p:spPr/>
        <p:txBody>
          <a:bodyPr/>
          <a:lstStyle/>
          <a:p>
            <a:r>
              <a:rPr lang="en-US" dirty="0"/>
              <a:t>Distributed Builds</a:t>
            </a:r>
          </a:p>
        </p:txBody>
      </p:sp>
      <p:sp>
        <p:nvSpPr>
          <p:cNvPr id="4" name="Text Placeholder 3">
            <a:extLst>
              <a:ext uri="{FF2B5EF4-FFF2-40B4-BE49-F238E27FC236}">
                <a16:creationId xmlns:a16="http://schemas.microsoft.com/office/drawing/2014/main" id="{FD9FCF61-1D55-A434-D830-0F7BE9A187C8}"/>
              </a:ext>
            </a:extLst>
          </p:cNvPr>
          <p:cNvSpPr>
            <a:spLocks noGrp="1"/>
          </p:cNvSpPr>
          <p:nvPr>
            <p:ph type="body" sz="half" idx="2"/>
          </p:nvPr>
        </p:nvSpPr>
        <p:spPr>
          <a:xfrm>
            <a:off x="629840" y="1543050"/>
            <a:ext cx="4033599" cy="2858691"/>
          </a:xfrm>
        </p:spPr>
        <p:txBody>
          <a:bodyPr>
            <a:normAutofit fontScale="92500"/>
          </a:bodyPr>
          <a:lstStyle/>
          <a:p>
            <a:r>
              <a:rPr lang="en-US" sz="1600" dirty="0"/>
              <a:t>The easiest way to get a faster build is to spread the work. We can’t really use these, but if you are ever working with UE5 in a professional environment, you’ll want to know about them.</a:t>
            </a:r>
          </a:p>
          <a:p>
            <a:r>
              <a:rPr lang="en-US" sz="1600" i="1" dirty="0" err="1"/>
              <a:t>IncrediBuild</a:t>
            </a:r>
            <a:r>
              <a:rPr lang="en-US" sz="1600" dirty="0"/>
              <a:t> is a commercial product on Windows that will distribute your build across multiple machines. If you install it, it is automatically integrated into the UE5 build process.</a:t>
            </a:r>
          </a:p>
          <a:p>
            <a:r>
              <a:rPr lang="en-US" sz="1600" i="1" dirty="0" err="1"/>
              <a:t>FastBuild</a:t>
            </a:r>
            <a:r>
              <a:rPr lang="en-US" sz="1600" dirty="0"/>
              <a:t> is a free alternative, but the existing </a:t>
            </a:r>
            <a:r>
              <a:rPr lang="en-US" sz="1600" dirty="0" err="1"/>
              <a:t>FastBuild</a:t>
            </a:r>
            <a:r>
              <a:rPr lang="en-US" sz="1600" dirty="0"/>
              <a:t> configurations for the Unreal Engine on GitHub haven’t been updated for a couple of years.</a:t>
            </a:r>
          </a:p>
        </p:txBody>
      </p:sp>
      <p:graphicFrame>
        <p:nvGraphicFramePr>
          <p:cNvPr id="5" name="Content Placeholder 4">
            <a:extLst>
              <a:ext uri="{FF2B5EF4-FFF2-40B4-BE49-F238E27FC236}">
                <a16:creationId xmlns:a16="http://schemas.microsoft.com/office/drawing/2014/main" id="{7865F77E-2581-33EC-C4E1-C4B9148E9389}"/>
              </a:ext>
            </a:extLst>
          </p:cNvPr>
          <p:cNvGraphicFramePr>
            <a:graphicFrameLocks noGrp="1"/>
          </p:cNvGraphicFramePr>
          <p:nvPr>
            <p:ph idx="1"/>
            <p:extLst>
              <p:ext uri="{D42A27DB-BD31-4B8C-83A1-F6EECF244321}">
                <p14:modId xmlns:p14="http://schemas.microsoft.com/office/powerpoint/2010/main" val="2001884900"/>
              </p:ext>
            </p:extLst>
          </p:nvPr>
        </p:nvGraphicFramePr>
        <p:xfrm>
          <a:off x="3887788" y="741363"/>
          <a:ext cx="4629150" cy="365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6844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8C9A-2BD9-F4D1-E6A2-786CEFDED527}"/>
              </a:ext>
            </a:extLst>
          </p:cNvPr>
          <p:cNvSpPr>
            <a:spLocks noGrp="1"/>
          </p:cNvSpPr>
          <p:nvPr>
            <p:ph type="title"/>
          </p:nvPr>
        </p:nvSpPr>
        <p:spPr>
          <a:xfrm>
            <a:off x="628650" y="273844"/>
            <a:ext cx="7886700" cy="994172"/>
          </a:xfrm>
        </p:spPr>
        <p:txBody>
          <a:bodyPr/>
          <a:lstStyle/>
          <a:p>
            <a:r>
              <a:rPr lang="en-US" dirty="0"/>
              <a:t>Build Tips</a:t>
            </a:r>
          </a:p>
        </p:txBody>
      </p:sp>
      <p:sp>
        <p:nvSpPr>
          <p:cNvPr id="3" name="Content Placeholder 2">
            <a:extLst>
              <a:ext uri="{FF2B5EF4-FFF2-40B4-BE49-F238E27FC236}">
                <a16:creationId xmlns:a16="http://schemas.microsoft.com/office/drawing/2014/main" id="{A2569555-0732-285B-B379-3A16F37C0992}"/>
              </a:ext>
            </a:extLst>
          </p:cNvPr>
          <p:cNvSpPr>
            <a:spLocks noGrp="1"/>
          </p:cNvSpPr>
          <p:nvPr>
            <p:ph sz="half" idx="1"/>
          </p:nvPr>
        </p:nvSpPr>
        <p:spPr>
          <a:xfrm>
            <a:off x="628650" y="1369218"/>
            <a:ext cx="3886200" cy="3263504"/>
          </a:xfrm>
        </p:spPr>
        <p:txBody>
          <a:bodyPr>
            <a:normAutofit fontScale="70000" lnSpcReduction="20000"/>
          </a:bodyPr>
          <a:lstStyle/>
          <a:p>
            <a:r>
              <a:rPr lang="en-US" dirty="0"/>
              <a:t>Consider excluding the UE5 directory from your virus scan</a:t>
            </a:r>
          </a:p>
          <a:p>
            <a:r>
              <a:rPr lang="en-US" dirty="0"/>
              <a:t>Editing a single </a:t>
            </a:r>
            <a:r>
              <a:rPr lang="en-US" dirty="0" err="1"/>
              <a:t>cpp</a:t>
            </a:r>
            <a:r>
              <a:rPr lang="en-US" dirty="0"/>
              <a:t> file will be a quick incremental rebuild. </a:t>
            </a:r>
          </a:p>
          <a:p>
            <a:pPr lvl="1"/>
            <a:r>
              <a:rPr lang="en-US" dirty="0"/>
              <a:t>Editing a widely used header can lead to rebuilding most of the engine (so avoid that as much as you can).</a:t>
            </a:r>
          </a:p>
          <a:p>
            <a:r>
              <a:rPr lang="en-US" dirty="0"/>
              <a:t>Try to practice </a:t>
            </a:r>
            <a:r>
              <a:rPr lang="en-US" i="1" dirty="0"/>
              <a:t>include what you use </a:t>
            </a:r>
            <a:r>
              <a:rPr lang="en-US" dirty="0"/>
              <a:t>to reduce the impact of header changes:</a:t>
            </a:r>
          </a:p>
          <a:p>
            <a:pPr lvl="1"/>
            <a:r>
              <a:rPr lang="en-US" dirty="0"/>
              <a:t>Only include headers you directly use</a:t>
            </a:r>
          </a:p>
          <a:p>
            <a:pPr lvl="1"/>
            <a:r>
              <a:rPr lang="en-US" dirty="0"/>
              <a:t>If a class interface only uses another class by pointer or reference, use a forward declaration of the class rather than including its header.</a:t>
            </a:r>
          </a:p>
          <a:p>
            <a:pPr lvl="1"/>
            <a:r>
              <a:rPr lang="en-US" dirty="0"/>
              <a:t>Put class implementation code in a </a:t>
            </a:r>
            <a:r>
              <a:rPr lang="en-US" dirty="0" err="1"/>
              <a:t>cpp</a:t>
            </a:r>
            <a:r>
              <a:rPr lang="en-US" dirty="0"/>
              <a:t> file, not in the class header, to avoid having to recompile additional files if the implementation changes but the interface does not.</a:t>
            </a:r>
          </a:p>
        </p:txBody>
      </p:sp>
      <p:pic>
        <p:nvPicPr>
          <p:cNvPr id="8" name="Content Placeholder 4">
            <a:extLst>
              <a:ext uri="{FF2B5EF4-FFF2-40B4-BE49-F238E27FC236}">
                <a16:creationId xmlns:a16="http://schemas.microsoft.com/office/drawing/2014/main" id="{A156023B-2027-1ECA-3E04-29A09716FB5F}"/>
              </a:ext>
            </a:extLst>
          </p:cNvPr>
          <p:cNvPicPr>
            <a:picLocks noGrp="1" noChangeAspect="1"/>
          </p:cNvPicPr>
          <p:nvPr>
            <p:ph sz="half" idx="2"/>
          </p:nvPr>
        </p:nvPicPr>
        <p:blipFill>
          <a:blip r:embed="rId2"/>
          <a:stretch>
            <a:fillRect/>
          </a:stretch>
        </p:blipFill>
        <p:spPr>
          <a:xfrm>
            <a:off x="4629150" y="2545879"/>
            <a:ext cx="3886200" cy="908992"/>
          </a:xfrm>
          <a:prstGeom prst="rect">
            <a:avLst/>
          </a:prstGeom>
        </p:spPr>
      </p:pic>
    </p:spTree>
    <p:extLst>
      <p:ext uri="{BB962C8B-B14F-4D97-AF65-F5344CB8AC3E}">
        <p14:creationId xmlns:p14="http://schemas.microsoft.com/office/powerpoint/2010/main" val="3848665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4BE9-45BC-C358-A08C-1481F8FCA61C}"/>
              </a:ext>
            </a:extLst>
          </p:cNvPr>
          <p:cNvSpPr>
            <a:spLocks noGrp="1"/>
          </p:cNvSpPr>
          <p:nvPr>
            <p:ph type="title"/>
          </p:nvPr>
        </p:nvSpPr>
        <p:spPr/>
        <p:txBody>
          <a:bodyPr/>
          <a:lstStyle/>
          <a:p>
            <a:r>
              <a:rPr lang="en-US" dirty="0"/>
              <a:t>Running UE5 Projects</a:t>
            </a:r>
          </a:p>
        </p:txBody>
      </p:sp>
      <p:sp>
        <p:nvSpPr>
          <p:cNvPr id="3" name="Content Placeholder 2">
            <a:extLst>
              <a:ext uri="{FF2B5EF4-FFF2-40B4-BE49-F238E27FC236}">
                <a16:creationId xmlns:a16="http://schemas.microsoft.com/office/drawing/2014/main" id="{7DBB5D88-EF94-A146-20E2-298E84A10BF6}"/>
              </a:ext>
            </a:extLst>
          </p:cNvPr>
          <p:cNvSpPr>
            <a:spLocks noGrp="1"/>
          </p:cNvSpPr>
          <p:nvPr>
            <p:ph idx="1"/>
          </p:nvPr>
        </p:nvSpPr>
        <p:spPr/>
        <p:txBody>
          <a:bodyPr>
            <a:normAutofit fontScale="92500" lnSpcReduction="10000"/>
          </a:bodyPr>
          <a:lstStyle/>
          <a:p>
            <a:r>
              <a:rPr lang="en-US" dirty="0"/>
              <a:t>For full IDE support, create the project with the Unreal GUI, but open the </a:t>
            </a:r>
            <a:r>
              <a:rPr lang="en-US" dirty="0" err="1"/>
              <a:t>sln</a:t>
            </a:r>
            <a:r>
              <a:rPr lang="en-US" dirty="0"/>
              <a:t> (Windows) or </a:t>
            </a:r>
            <a:r>
              <a:rPr lang="en-US" dirty="0" err="1"/>
              <a:t>xcodeproj</a:t>
            </a:r>
            <a:r>
              <a:rPr lang="en-US" dirty="0"/>
              <a:t> (Mac) directly and run from there.</a:t>
            </a:r>
          </a:p>
          <a:p>
            <a:r>
              <a:rPr lang="en-US" dirty="0"/>
              <a:t>On Windows</a:t>
            </a:r>
          </a:p>
          <a:p>
            <a:pPr lvl="1"/>
            <a:r>
              <a:rPr lang="en-US" dirty="0"/>
              <a:t>Right click on the game in the “Solution Explorer” and choose “Set as Startup Project”.</a:t>
            </a:r>
          </a:p>
          <a:p>
            <a:pPr lvl="1"/>
            <a:r>
              <a:rPr lang="en-US"/>
              <a:t>You </a:t>
            </a:r>
            <a:r>
              <a:rPr lang="en-US" dirty="0"/>
              <a:t>can set the command line options in the Debugging pane of the UE5 project properties in the Visual Studio Solution Explorer.</a:t>
            </a:r>
          </a:p>
          <a:p>
            <a:pPr lvl="1"/>
            <a:r>
              <a:rPr lang="en-US" dirty="0"/>
              <a:t>The </a:t>
            </a:r>
            <a:r>
              <a:rPr lang="en-US" dirty="0" err="1"/>
              <a:t>UnrealVS</a:t>
            </a:r>
            <a:r>
              <a:rPr lang="en-US" dirty="0"/>
              <a:t> plugin makes it easy to switch to a game project built this way, and to change the command-line options, but can hang on some systems. If this happens to you, open Visual Studio directly (without opening the UE5 solution) and disable the plugin in Tools &gt; Extensions and Updates</a:t>
            </a:r>
          </a:p>
          <a:p>
            <a:r>
              <a:rPr lang="en-US" dirty="0"/>
              <a:t>On Mac, choose your game project from the selector in the </a:t>
            </a:r>
            <a:r>
              <a:rPr lang="en-US" dirty="0" err="1"/>
              <a:t>Xcode</a:t>
            </a:r>
            <a:r>
              <a:rPr lang="en-US" dirty="0"/>
              <a:t> window toolbar, and set command line options in the “Edit Scheme” dialog.</a:t>
            </a:r>
          </a:p>
          <a:p>
            <a:endParaRPr lang="en-US" dirty="0"/>
          </a:p>
        </p:txBody>
      </p:sp>
    </p:spTree>
    <p:extLst>
      <p:ext uri="{BB962C8B-B14F-4D97-AF65-F5344CB8AC3E}">
        <p14:creationId xmlns:p14="http://schemas.microsoft.com/office/powerpoint/2010/main" val="337310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5BC71D-A6E3-1C86-693A-94F5C00AC364}"/>
              </a:ext>
            </a:extLst>
          </p:cNvPr>
          <p:cNvPicPr>
            <a:picLocks noChangeAspect="1"/>
          </p:cNvPicPr>
          <p:nvPr/>
        </p:nvPicPr>
        <p:blipFill>
          <a:blip r:embed="rId2"/>
          <a:srcRect/>
          <a:stretch/>
        </p:blipFill>
        <p:spPr>
          <a:xfrm>
            <a:off x="4785126" y="2137227"/>
            <a:ext cx="1841690" cy="851781"/>
          </a:xfrm>
          <a:prstGeom prst="rect">
            <a:avLst/>
          </a:prstGeom>
        </p:spPr>
      </p:pic>
      <p:sp>
        <p:nvSpPr>
          <p:cNvPr id="2" name="Title 1">
            <a:extLst>
              <a:ext uri="{FF2B5EF4-FFF2-40B4-BE49-F238E27FC236}">
                <a16:creationId xmlns:a16="http://schemas.microsoft.com/office/drawing/2014/main" id="{74CBB02B-40B3-6C35-9942-5FC92B7E3FC8}"/>
              </a:ext>
            </a:extLst>
          </p:cNvPr>
          <p:cNvSpPr>
            <a:spLocks noGrp="1"/>
          </p:cNvSpPr>
          <p:nvPr>
            <p:ph type="title"/>
          </p:nvPr>
        </p:nvSpPr>
        <p:spPr/>
        <p:txBody>
          <a:bodyPr/>
          <a:lstStyle/>
          <a:p>
            <a:r>
              <a:rPr lang="en-US" dirty="0"/>
              <a:t>Unreal Account</a:t>
            </a:r>
          </a:p>
        </p:txBody>
      </p:sp>
      <p:sp>
        <p:nvSpPr>
          <p:cNvPr id="3" name="Content Placeholder 2">
            <a:extLst>
              <a:ext uri="{FF2B5EF4-FFF2-40B4-BE49-F238E27FC236}">
                <a16:creationId xmlns:a16="http://schemas.microsoft.com/office/drawing/2014/main" id="{41C677D2-F566-37BB-6424-ABA750C82724}"/>
              </a:ext>
            </a:extLst>
          </p:cNvPr>
          <p:cNvSpPr>
            <a:spLocks noGrp="1"/>
          </p:cNvSpPr>
          <p:nvPr>
            <p:ph sz="half" idx="1"/>
          </p:nvPr>
        </p:nvSpPr>
        <p:spPr/>
        <p:txBody>
          <a:bodyPr/>
          <a:lstStyle/>
          <a:p>
            <a:r>
              <a:rPr lang="en-US" sz="2400" dirty="0"/>
              <a:t>Create an </a:t>
            </a:r>
            <a:r>
              <a:rPr lang="en-US" sz="2400" dirty="0">
                <a:hlinkClick r:id="rId3"/>
              </a:rPr>
              <a:t>Unreal Engine</a:t>
            </a:r>
            <a:r>
              <a:rPr lang="en-US" sz="2400" dirty="0"/>
              <a:t> account if you do not already have one, and link your GitHub account to your Unreal Engine profile.</a:t>
            </a:r>
          </a:p>
        </p:txBody>
      </p:sp>
      <p:pic>
        <p:nvPicPr>
          <p:cNvPr id="5" name="Content Placeholder 4">
            <a:extLst>
              <a:ext uri="{FF2B5EF4-FFF2-40B4-BE49-F238E27FC236}">
                <a16:creationId xmlns:a16="http://schemas.microsoft.com/office/drawing/2014/main" id="{CD8F3733-116C-570B-E0D0-2B588B3788D0}"/>
              </a:ext>
            </a:extLst>
          </p:cNvPr>
          <p:cNvPicPr>
            <a:picLocks noGrp="1" noChangeAspect="1"/>
          </p:cNvPicPr>
          <p:nvPr>
            <p:ph sz="half" idx="2"/>
          </p:nvPr>
        </p:nvPicPr>
        <p:blipFill>
          <a:blip r:embed="rId4"/>
          <a:srcRect/>
          <a:stretch/>
        </p:blipFill>
        <p:spPr>
          <a:xfrm>
            <a:off x="4572000" y="514389"/>
            <a:ext cx="3904488" cy="1261872"/>
          </a:xfrm>
          <a:prstGeom prst="rect">
            <a:avLst/>
          </a:prstGeom>
        </p:spPr>
      </p:pic>
      <p:pic>
        <p:nvPicPr>
          <p:cNvPr id="7" name="Picture 6">
            <a:extLst>
              <a:ext uri="{FF2B5EF4-FFF2-40B4-BE49-F238E27FC236}">
                <a16:creationId xmlns:a16="http://schemas.microsoft.com/office/drawing/2014/main" id="{0417D165-F949-AFEE-6768-7FB96A9C0112}"/>
              </a:ext>
            </a:extLst>
          </p:cNvPr>
          <p:cNvPicPr>
            <a:picLocks noChangeAspect="1"/>
          </p:cNvPicPr>
          <p:nvPr/>
        </p:nvPicPr>
        <p:blipFill rotWithShape="1">
          <a:blip r:embed="rId5"/>
          <a:srcRect l="-272" r="-202"/>
          <a:stretch>
            <a:fillRect/>
          </a:stretch>
        </p:blipFill>
        <p:spPr>
          <a:xfrm>
            <a:off x="6881493" y="1895378"/>
            <a:ext cx="2145548" cy="2463972"/>
          </a:xfrm>
          <a:prstGeom prst="rect">
            <a:avLst/>
          </a:prstGeom>
        </p:spPr>
      </p:pic>
      <p:sp>
        <p:nvSpPr>
          <p:cNvPr id="8" name="Rounded Rectangle 7">
            <a:extLst>
              <a:ext uri="{FF2B5EF4-FFF2-40B4-BE49-F238E27FC236}">
                <a16:creationId xmlns:a16="http://schemas.microsoft.com/office/drawing/2014/main" id="{E7AA0874-551A-FBEF-3917-E85891D33E82}"/>
              </a:ext>
            </a:extLst>
          </p:cNvPr>
          <p:cNvSpPr/>
          <p:nvPr/>
        </p:nvSpPr>
        <p:spPr>
          <a:xfrm>
            <a:off x="7873409" y="514389"/>
            <a:ext cx="260498" cy="17244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30EA0D9E-10AB-F500-AA47-99E910E47BA4}"/>
              </a:ext>
            </a:extLst>
          </p:cNvPr>
          <p:cNvSpPr/>
          <p:nvPr/>
        </p:nvSpPr>
        <p:spPr>
          <a:xfrm>
            <a:off x="7121515" y="3073720"/>
            <a:ext cx="1724773" cy="27184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12E3B9EC-31FB-966A-0267-490D1FCE9EA1}"/>
              </a:ext>
            </a:extLst>
          </p:cNvPr>
          <p:cNvSpPr/>
          <p:nvPr/>
        </p:nvSpPr>
        <p:spPr>
          <a:xfrm>
            <a:off x="4933507" y="2376378"/>
            <a:ext cx="919716" cy="23391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33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FB7EC-159B-162C-637B-F6F5C98E7EF4}"/>
              </a:ext>
            </a:extLst>
          </p:cNvPr>
          <p:cNvSpPr>
            <a:spLocks noGrp="1"/>
          </p:cNvSpPr>
          <p:nvPr>
            <p:ph type="title"/>
          </p:nvPr>
        </p:nvSpPr>
        <p:spPr>
          <a:xfrm>
            <a:off x="623887" y="1282304"/>
            <a:ext cx="7886700" cy="2139553"/>
          </a:xfrm>
        </p:spPr>
        <p:txBody>
          <a:bodyPr/>
          <a:lstStyle/>
          <a:p>
            <a:r>
              <a:rPr lang="en-US" dirty="0"/>
              <a:t>Hardware</a:t>
            </a:r>
          </a:p>
        </p:txBody>
      </p:sp>
      <p:sp>
        <p:nvSpPr>
          <p:cNvPr id="3" name="Text Placeholder 2">
            <a:extLst>
              <a:ext uri="{FF2B5EF4-FFF2-40B4-BE49-F238E27FC236}">
                <a16:creationId xmlns:a16="http://schemas.microsoft.com/office/drawing/2014/main" id="{4FB1780F-38CA-424B-06D1-66624AD4AEA4}"/>
              </a:ext>
            </a:extLst>
          </p:cNvPr>
          <p:cNvSpPr>
            <a:spLocks noGrp="1"/>
          </p:cNvSpPr>
          <p:nvPr>
            <p:ph type="body" idx="1"/>
          </p:nvPr>
        </p:nvSpPr>
        <p:spPr>
          <a:xfrm>
            <a:off x="623887" y="3442098"/>
            <a:ext cx="7886700" cy="1125140"/>
          </a:xfrm>
        </p:spPr>
        <p:txBody>
          <a:bodyPr/>
          <a:lstStyle/>
          <a:p>
            <a:endParaRPr lang="en-US" dirty="0"/>
          </a:p>
        </p:txBody>
      </p:sp>
    </p:spTree>
    <p:extLst>
      <p:ext uri="{BB962C8B-B14F-4D97-AF65-F5344CB8AC3E}">
        <p14:creationId xmlns:p14="http://schemas.microsoft.com/office/powerpoint/2010/main" val="191731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226FD-2D44-5783-A4BB-F9858A278837}"/>
              </a:ext>
            </a:extLst>
          </p:cNvPr>
          <p:cNvSpPr>
            <a:spLocks noGrp="1"/>
          </p:cNvSpPr>
          <p:nvPr>
            <p:ph type="title"/>
          </p:nvPr>
        </p:nvSpPr>
        <p:spPr>
          <a:xfrm>
            <a:off x="629841" y="342900"/>
            <a:ext cx="2949178" cy="1200150"/>
          </a:xfrm>
        </p:spPr>
        <p:txBody>
          <a:bodyPr/>
          <a:lstStyle/>
          <a:p>
            <a:r>
              <a:rPr lang="en-US" dirty="0"/>
              <a:t>Hardware</a:t>
            </a:r>
          </a:p>
        </p:txBody>
      </p:sp>
      <p:pic>
        <p:nvPicPr>
          <p:cNvPr id="5" name="Content Placeholder 5">
            <a:extLst>
              <a:ext uri="{FF2B5EF4-FFF2-40B4-BE49-F238E27FC236}">
                <a16:creationId xmlns:a16="http://schemas.microsoft.com/office/drawing/2014/main" id="{0B6C3B2F-9839-78E2-6FEC-4FCFCD640CD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498" r="2498"/>
          <a:stretch/>
        </p:blipFill>
        <p:spPr>
          <a:xfrm>
            <a:off x="5216123" y="1402080"/>
            <a:ext cx="3300418" cy="2606040"/>
          </a:xfrm>
        </p:spPr>
      </p:pic>
      <p:sp>
        <p:nvSpPr>
          <p:cNvPr id="3" name="Content Placeholder 2">
            <a:extLst>
              <a:ext uri="{FF2B5EF4-FFF2-40B4-BE49-F238E27FC236}">
                <a16:creationId xmlns:a16="http://schemas.microsoft.com/office/drawing/2014/main" id="{911A1636-DBE5-71C2-0E43-2DF20C064637}"/>
              </a:ext>
            </a:extLst>
          </p:cNvPr>
          <p:cNvSpPr>
            <a:spLocks noGrp="1"/>
          </p:cNvSpPr>
          <p:nvPr>
            <p:ph type="body" sz="half" idx="2"/>
          </p:nvPr>
        </p:nvSpPr>
        <p:spPr>
          <a:xfrm>
            <a:off x="629840" y="1543050"/>
            <a:ext cx="4315540" cy="2858691"/>
          </a:xfrm>
        </p:spPr>
        <p:txBody>
          <a:bodyPr>
            <a:normAutofit/>
          </a:bodyPr>
          <a:lstStyle/>
          <a:p>
            <a:r>
              <a:rPr lang="en-US" sz="1400" dirty="0"/>
              <a:t>“</a:t>
            </a:r>
            <a:r>
              <a:rPr lang="en-US" sz="1400" dirty="0">
                <a:hlinkClick r:id="rId3"/>
              </a:rPr>
              <a:t>Hardware and Software Specifications</a:t>
            </a:r>
            <a:r>
              <a:rPr lang="en-US" sz="1400" dirty="0"/>
              <a:t>” from </a:t>
            </a:r>
            <a:r>
              <a:rPr lang="en-US" sz="1400" dirty="0" err="1"/>
              <a:t>docs.unrealengine.com</a:t>
            </a:r>
            <a:r>
              <a:rPr lang="en-US" sz="1400" dirty="0"/>
              <a:t> </a:t>
            </a:r>
          </a:p>
          <a:p>
            <a:r>
              <a:rPr lang="en-US" sz="1400" dirty="0"/>
              <a:t>Also the </a:t>
            </a:r>
            <a:r>
              <a:rPr lang="en-US" sz="1400" dirty="0">
                <a:hlinkClick r:id="rId4"/>
              </a:rPr>
              <a:t>Recommended Hardware</a:t>
            </a:r>
            <a:r>
              <a:rPr lang="en-US" sz="1400" dirty="0"/>
              <a:t> page on the Unreal Community wiki</a:t>
            </a:r>
          </a:p>
          <a:p>
            <a:r>
              <a:rPr lang="en-US" sz="1400" dirty="0"/>
              <a:t>The biggest concern when doing UE5 software development, as opposed to using the pre-built Editor, is the engine build times.</a:t>
            </a:r>
          </a:p>
          <a:p>
            <a:r>
              <a:rPr lang="en-US" sz="1400" dirty="0"/>
              <a:t>Most of the time, you can use a shorter incremental compile, but a full compile from scratch on a 4-core PC can take several hours.</a:t>
            </a:r>
          </a:p>
          <a:p>
            <a:r>
              <a:rPr lang="en-US" sz="1400" dirty="0"/>
              <a:t>We will use the pre-built editor for all but the final (Engine coding) assignment.</a:t>
            </a:r>
          </a:p>
        </p:txBody>
      </p:sp>
    </p:spTree>
    <p:extLst>
      <p:ext uri="{BB962C8B-B14F-4D97-AF65-F5344CB8AC3E}">
        <p14:creationId xmlns:p14="http://schemas.microsoft.com/office/powerpoint/2010/main" val="2310930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B04532-376F-240C-A8A2-CFB71B49D1F4}"/>
              </a:ext>
            </a:extLst>
          </p:cNvPr>
          <p:cNvSpPr>
            <a:spLocks noGrp="1"/>
          </p:cNvSpPr>
          <p:nvPr>
            <p:ph type="title"/>
          </p:nvPr>
        </p:nvSpPr>
        <p:spPr>
          <a:xfrm>
            <a:off x="628650" y="273844"/>
            <a:ext cx="7886700" cy="994172"/>
          </a:xfrm>
        </p:spPr>
        <p:txBody>
          <a:bodyPr/>
          <a:lstStyle/>
          <a:p>
            <a:r>
              <a:rPr lang="en-US" dirty="0"/>
              <a:t>Disk</a:t>
            </a:r>
          </a:p>
        </p:txBody>
      </p:sp>
      <p:sp>
        <p:nvSpPr>
          <p:cNvPr id="6" name="Content Placeholder 5">
            <a:extLst>
              <a:ext uri="{FF2B5EF4-FFF2-40B4-BE49-F238E27FC236}">
                <a16:creationId xmlns:a16="http://schemas.microsoft.com/office/drawing/2014/main" id="{72EA0267-49BC-911F-2348-5D56CEDC6821}"/>
              </a:ext>
            </a:extLst>
          </p:cNvPr>
          <p:cNvSpPr>
            <a:spLocks noGrp="1"/>
          </p:cNvSpPr>
          <p:nvPr>
            <p:ph sz="half" idx="1"/>
          </p:nvPr>
        </p:nvSpPr>
        <p:spPr>
          <a:xfrm>
            <a:off x="628650" y="1369218"/>
            <a:ext cx="3886200" cy="3263504"/>
          </a:xfrm>
        </p:spPr>
        <p:txBody>
          <a:bodyPr>
            <a:normAutofit fontScale="77500" lnSpcReduction="20000"/>
          </a:bodyPr>
          <a:lstStyle/>
          <a:p>
            <a:r>
              <a:rPr lang="en-US" dirty="0"/>
              <a:t>Even if you have already invested in a computer and cannot customize it for UE5, you can still get a lot out of a fast disk drive</a:t>
            </a:r>
          </a:p>
          <a:p>
            <a:r>
              <a:rPr lang="en-US" dirty="0"/>
              <a:t>It is possible to do UE5 development on a 512 GB USB, but you won’t enjoy it. A hard drive is faster, and an SSD is even better. </a:t>
            </a:r>
          </a:p>
          <a:p>
            <a:r>
              <a:rPr lang="en-US" dirty="0"/>
              <a:t>If you do not have an SSD drive with at least 512 GB of free space, you can get an external one for half the cost of most textbooks.</a:t>
            </a:r>
          </a:p>
          <a:p>
            <a:r>
              <a:rPr lang="en-US" dirty="0"/>
              <a:t>Most external drives are initially formatted as FAT or EXFAT format. This will not work with UE5, so you’ll need to reformat to NTFS (for Windows) or HFS+ (for Mac)</a:t>
            </a:r>
          </a:p>
        </p:txBody>
      </p:sp>
      <p:graphicFrame>
        <p:nvGraphicFramePr>
          <p:cNvPr id="8" name="Content Placeholder 4">
            <a:extLst>
              <a:ext uri="{FF2B5EF4-FFF2-40B4-BE49-F238E27FC236}">
                <a16:creationId xmlns:a16="http://schemas.microsoft.com/office/drawing/2014/main" id="{865AF9F3-C448-F14D-EB04-2590A55127E3}"/>
              </a:ext>
            </a:extLst>
          </p:cNvPr>
          <p:cNvGraphicFramePr>
            <a:graphicFrameLocks noGrp="1"/>
          </p:cNvGraphicFramePr>
          <p:nvPr>
            <p:ph sz="half" idx="2"/>
            <p:extLst>
              <p:ext uri="{D42A27DB-BD31-4B8C-83A1-F6EECF244321}">
                <p14:modId xmlns:p14="http://schemas.microsoft.com/office/powerpoint/2010/main" val="3699231678"/>
              </p:ext>
            </p:extLst>
          </p:nvPr>
        </p:nvGraphicFramePr>
        <p:xfrm>
          <a:off x="4629150" y="1368425"/>
          <a:ext cx="38862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081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36DA-D9BB-CDB7-68D6-7515C1D311C7}"/>
              </a:ext>
            </a:extLst>
          </p:cNvPr>
          <p:cNvSpPr>
            <a:spLocks noGrp="1"/>
          </p:cNvSpPr>
          <p:nvPr>
            <p:ph type="title"/>
          </p:nvPr>
        </p:nvSpPr>
        <p:spPr>
          <a:xfrm>
            <a:off x="628650" y="273844"/>
            <a:ext cx="7886700" cy="994172"/>
          </a:xfrm>
        </p:spPr>
        <p:txBody>
          <a:bodyPr/>
          <a:lstStyle/>
          <a:p>
            <a:r>
              <a:rPr lang="en-US" dirty="0"/>
              <a:t>Memory</a:t>
            </a:r>
          </a:p>
        </p:txBody>
      </p:sp>
      <p:sp>
        <p:nvSpPr>
          <p:cNvPr id="3" name="Content Placeholder 2">
            <a:extLst>
              <a:ext uri="{FF2B5EF4-FFF2-40B4-BE49-F238E27FC236}">
                <a16:creationId xmlns:a16="http://schemas.microsoft.com/office/drawing/2014/main" id="{2A1542C6-1585-408A-5CFE-7F6639264EAC}"/>
              </a:ext>
            </a:extLst>
          </p:cNvPr>
          <p:cNvSpPr>
            <a:spLocks noGrp="1"/>
          </p:cNvSpPr>
          <p:nvPr>
            <p:ph sz="half" idx="1"/>
          </p:nvPr>
        </p:nvSpPr>
        <p:spPr>
          <a:xfrm>
            <a:off x="628650" y="1369218"/>
            <a:ext cx="3886200" cy="3263504"/>
          </a:xfrm>
        </p:spPr>
        <p:txBody>
          <a:bodyPr>
            <a:normAutofit lnSpcReduction="10000"/>
          </a:bodyPr>
          <a:lstStyle/>
          <a:p>
            <a:r>
              <a:rPr lang="en-US" dirty="0"/>
              <a:t>If you do not have enough memory, it is possible to add more to most computers or laptops, and certainly worth it. </a:t>
            </a:r>
          </a:p>
          <a:p>
            <a:r>
              <a:rPr lang="en-US" dirty="0"/>
              <a:t>Current UE5 specs recommend at least 8 GB on a 4 core PC, but also mention that adding more cores can improve build time. Scale your memory with the number of cores: at least 2-4 GB per core.</a:t>
            </a:r>
          </a:p>
        </p:txBody>
      </p:sp>
      <p:graphicFrame>
        <p:nvGraphicFramePr>
          <p:cNvPr id="5" name="Content Placeholder 4">
            <a:extLst>
              <a:ext uri="{FF2B5EF4-FFF2-40B4-BE49-F238E27FC236}">
                <a16:creationId xmlns:a16="http://schemas.microsoft.com/office/drawing/2014/main" id="{1EED403C-E3E8-5553-E100-83DC624437B0}"/>
              </a:ext>
            </a:extLst>
          </p:cNvPr>
          <p:cNvGraphicFramePr>
            <a:graphicFrameLocks noGrp="1"/>
          </p:cNvGraphicFramePr>
          <p:nvPr>
            <p:ph sz="half" idx="2"/>
            <p:extLst>
              <p:ext uri="{D42A27DB-BD31-4B8C-83A1-F6EECF244321}">
                <p14:modId xmlns:p14="http://schemas.microsoft.com/office/powerpoint/2010/main" val="3974631767"/>
              </p:ext>
            </p:extLst>
          </p:nvPr>
        </p:nvGraphicFramePr>
        <p:xfrm>
          <a:off x="4629150" y="1368425"/>
          <a:ext cx="38862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5811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1142-977D-C76D-9DA2-85D092DCD31E}"/>
              </a:ext>
            </a:extLst>
          </p:cNvPr>
          <p:cNvSpPr>
            <a:spLocks noGrp="1"/>
          </p:cNvSpPr>
          <p:nvPr>
            <p:ph type="title"/>
          </p:nvPr>
        </p:nvSpPr>
        <p:spPr>
          <a:xfrm>
            <a:off x="628650" y="273844"/>
            <a:ext cx="7886700" cy="994172"/>
          </a:xfrm>
        </p:spPr>
        <p:txBody>
          <a:bodyPr/>
          <a:lstStyle/>
          <a:p>
            <a:r>
              <a:rPr lang="en-US" dirty="0"/>
              <a:t>Cores</a:t>
            </a:r>
          </a:p>
        </p:txBody>
      </p:sp>
      <p:sp>
        <p:nvSpPr>
          <p:cNvPr id="3" name="Content Placeholder 2">
            <a:extLst>
              <a:ext uri="{FF2B5EF4-FFF2-40B4-BE49-F238E27FC236}">
                <a16:creationId xmlns:a16="http://schemas.microsoft.com/office/drawing/2014/main" id="{D81A0F4F-B4BE-289F-C164-5D477B4842EC}"/>
              </a:ext>
            </a:extLst>
          </p:cNvPr>
          <p:cNvSpPr>
            <a:spLocks noGrp="1"/>
          </p:cNvSpPr>
          <p:nvPr>
            <p:ph sz="half" idx="1"/>
          </p:nvPr>
        </p:nvSpPr>
        <p:spPr>
          <a:xfrm>
            <a:off x="628650" y="1369218"/>
            <a:ext cx="3886200" cy="3263504"/>
          </a:xfrm>
        </p:spPr>
        <p:txBody>
          <a:bodyPr>
            <a:normAutofit/>
          </a:bodyPr>
          <a:lstStyle/>
          <a:p>
            <a:r>
              <a:rPr lang="en-US" dirty="0"/>
              <a:t>If you are buying a new system for UE5 development, more cores can definitely help. UE5 will use them for a build, so twice as many cores result in a build that’s almost twice as fast. A 32 core processor can trim your several hour full-build time down to under 25 minutes.</a:t>
            </a:r>
          </a:p>
        </p:txBody>
      </p:sp>
      <p:graphicFrame>
        <p:nvGraphicFramePr>
          <p:cNvPr id="5" name="Content Placeholder 4">
            <a:extLst>
              <a:ext uri="{FF2B5EF4-FFF2-40B4-BE49-F238E27FC236}">
                <a16:creationId xmlns:a16="http://schemas.microsoft.com/office/drawing/2014/main" id="{EAB7E4F2-E6E6-F453-0610-9F132501DDD4}"/>
              </a:ext>
            </a:extLst>
          </p:cNvPr>
          <p:cNvGraphicFramePr>
            <a:graphicFrameLocks noGrp="1"/>
          </p:cNvGraphicFramePr>
          <p:nvPr>
            <p:ph sz="half" idx="2"/>
            <p:extLst>
              <p:ext uri="{D42A27DB-BD31-4B8C-83A1-F6EECF244321}">
                <p14:modId xmlns:p14="http://schemas.microsoft.com/office/powerpoint/2010/main" val="835569874"/>
              </p:ext>
            </p:extLst>
          </p:nvPr>
        </p:nvGraphicFramePr>
        <p:xfrm>
          <a:off x="4629150" y="1368425"/>
          <a:ext cx="3886200"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91480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7375</TotalTime>
  <Words>2957</Words>
  <Application>Microsoft Macintosh PowerPoint</Application>
  <PresentationFormat>On-screen Show (16:9)</PresentationFormat>
  <Paragraphs>254</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Courier</vt:lpstr>
      <vt:lpstr>Courier New</vt:lpstr>
      <vt:lpstr>Office Theme</vt:lpstr>
      <vt:lpstr>Development Environment</vt:lpstr>
      <vt:lpstr>Accounts</vt:lpstr>
      <vt:lpstr>GitHub account</vt:lpstr>
      <vt:lpstr>Unreal Account</vt:lpstr>
      <vt:lpstr>Hardware</vt:lpstr>
      <vt:lpstr>Hardware</vt:lpstr>
      <vt:lpstr>Disk</vt:lpstr>
      <vt:lpstr>Memory</vt:lpstr>
      <vt:lpstr>Cores</vt:lpstr>
      <vt:lpstr>Computing Options</vt:lpstr>
      <vt:lpstr>Home Windows (W)</vt:lpstr>
      <vt:lpstr>Home Mac (M)</vt:lpstr>
      <vt:lpstr>Lab Computer (L)</vt:lpstr>
      <vt:lpstr>AWS EC2 Instance (A)</vt:lpstr>
      <vt:lpstr>AWS Setup (A)</vt:lpstr>
      <vt:lpstr>Switch Instance Type (A)</vt:lpstr>
      <vt:lpstr>Software</vt:lpstr>
      <vt:lpstr>Critical Software</vt:lpstr>
      <vt:lpstr>Version Control</vt:lpstr>
      <vt:lpstr>Version Control</vt:lpstr>
      <vt:lpstr>Distributed VCS</vt:lpstr>
      <vt:lpstr>Git vs GitHub</vt:lpstr>
      <vt:lpstr>Git version control</vt:lpstr>
      <vt:lpstr>Git Basics</vt:lpstr>
      <vt:lpstr>IDE &amp; C++ Tools</vt:lpstr>
      <vt:lpstr>Visual Studio Tips</vt:lpstr>
      <vt:lpstr>Xcode Tips</vt:lpstr>
      <vt:lpstr>Additional Tips</vt:lpstr>
      <vt:lpstr>Building UE5</vt:lpstr>
      <vt:lpstr>Getting the UE5 Source</vt:lpstr>
      <vt:lpstr>Making a Clone</vt:lpstr>
      <vt:lpstr>Git Cloning Tips</vt:lpstr>
      <vt:lpstr>Git Ignore</vt:lpstr>
      <vt:lpstr>Tuning Git Performance</vt:lpstr>
      <vt:lpstr>Distributed Builds</vt:lpstr>
      <vt:lpstr>Build Tips</vt:lpstr>
      <vt:lpstr>Running UE5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Environment</dc:title>
  <dc:creator>Marc Olano</dc:creator>
  <cp:lastModifiedBy>Marc Olano</cp:lastModifiedBy>
  <cp:revision>19</cp:revision>
  <dcterms:created xsi:type="dcterms:W3CDTF">2023-08-30T20:07:37Z</dcterms:created>
  <dcterms:modified xsi:type="dcterms:W3CDTF">2025-08-29T15:36:48Z</dcterms:modified>
</cp:coreProperties>
</file>