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26" r:id="rId4"/>
    <p:sldId id="258" r:id="rId5"/>
    <p:sldId id="259" r:id="rId6"/>
    <p:sldId id="310" r:id="rId7"/>
    <p:sldId id="260" r:id="rId8"/>
    <p:sldId id="31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7" r:id="rId19"/>
    <p:sldId id="280" r:id="rId20"/>
    <p:sldId id="286" r:id="rId21"/>
    <p:sldId id="284" r:id="rId22"/>
    <p:sldId id="283" r:id="rId23"/>
    <p:sldId id="285" r:id="rId24"/>
    <p:sldId id="289" r:id="rId25"/>
    <p:sldId id="327" r:id="rId26"/>
    <p:sldId id="264" r:id="rId27"/>
    <p:sldId id="291" r:id="rId28"/>
    <p:sldId id="265" r:id="rId29"/>
    <p:sldId id="293" r:id="rId30"/>
    <p:sldId id="292" r:id="rId31"/>
    <p:sldId id="317" r:id="rId32"/>
    <p:sldId id="268" r:id="rId33"/>
    <p:sldId id="266" r:id="rId34"/>
    <p:sldId id="294" r:id="rId35"/>
    <p:sldId id="295" r:id="rId36"/>
    <p:sldId id="300" r:id="rId37"/>
    <p:sldId id="296" r:id="rId38"/>
    <p:sldId id="312" r:id="rId39"/>
    <p:sldId id="313" r:id="rId40"/>
    <p:sldId id="297" r:id="rId41"/>
    <p:sldId id="299" r:id="rId42"/>
    <p:sldId id="298" r:id="rId43"/>
    <p:sldId id="322" r:id="rId44"/>
    <p:sldId id="323" r:id="rId45"/>
    <p:sldId id="324" r:id="rId46"/>
    <p:sldId id="325" r:id="rId47"/>
    <p:sldId id="267" r:id="rId48"/>
    <p:sldId id="303" r:id="rId49"/>
    <p:sldId id="304" r:id="rId50"/>
    <p:sldId id="305" r:id="rId51"/>
    <p:sldId id="302" r:id="rId52"/>
    <p:sldId id="301" r:id="rId5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952"/>
  </p:normalViewPr>
  <p:slideViewPr>
    <p:cSldViewPr snapToObjects="1">
      <p:cViewPr>
        <p:scale>
          <a:sx n="400" d="100"/>
          <a:sy n="400" d="100"/>
        </p:scale>
        <p:origin x="-6280" y="-4480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FC5BEB13-4D89-5745-A342-DF9B2E363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66A83E-25B7-0841-8A58-F055EEE35523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525563BE-D229-294A-8BC7-A983B656C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15385E6C-C3AA-8045-9064-C5BCE52E9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7">
            <a:extLst>
              <a:ext uri="{FF2B5EF4-FFF2-40B4-BE49-F238E27FC236}">
                <a16:creationId xmlns:a16="http://schemas.microsoft.com/office/drawing/2014/main" id="{465268E8-9DA6-D546-BDD9-38ABBC7CE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D37D71-4264-674D-9861-653CFB20E65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3265D37D-F2F9-4B4A-AD9C-6199E8A27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AC99F5C9-3716-7E41-8066-E23617EA7487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21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8132" name="Text Box 1">
            <a:extLst>
              <a:ext uri="{FF2B5EF4-FFF2-40B4-BE49-F238E27FC236}">
                <a16:creationId xmlns:a16="http://schemas.microsoft.com/office/drawing/2014/main" id="{E4062B88-E349-B548-AF15-DBAD2BC5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4564" name="Text Box 2">
            <a:extLst>
              <a:ext uri="{FF2B5EF4-FFF2-40B4-BE49-F238E27FC236}">
                <a16:creationId xmlns:a16="http://schemas.microsoft.com/office/drawing/2014/main" id="{24244310-EDFF-8746-AD24-838F1B132A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7">
            <a:extLst>
              <a:ext uri="{FF2B5EF4-FFF2-40B4-BE49-F238E27FC236}">
                <a16:creationId xmlns:a16="http://schemas.microsoft.com/office/drawing/2014/main" id="{0F12D4F2-2BE2-1D4C-B3DD-A16726FFB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448A78-0D07-C54F-B06B-F673176F590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94766891-8FAE-7240-813E-278CBC3FEB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58FC1294-6E16-2E43-8B44-C9B7D373628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22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50180" name="Text Box 1">
            <a:extLst>
              <a:ext uri="{FF2B5EF4-FFF2-40B4-BE49-F238E27FC236}">
                <a16:creationId xmlns:a16="http://schemas.microsoft.com/office/drawing/2014/main" id="{FF915343-E632-EC47-B42C-F07F3C8CE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2516" name="Text Box 2">
            <a:extLst>
              <a:ext uri="{FF2B5EF4-FFF2-40B4-BE49-F238E27FC236}">
                <a16:creationId xmlns:a16="http://schemas.microsoft.com/office/drawing/2014/main" id="{166F5D9E-AC0F-B541-8576-E1EB2D9195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911FED3F-9891-554F-8A68-882C9330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83E430-796D-9247-9BB7-F5AFF6B19727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76CF4538-BDFB-EC41-AE56-7AEB59EA6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299F5D95-AAA9-BD46-8B6A-6BD08DD8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7">
            <a:extLst>
              <a:ext uri="{FF2B5EF4-FFF2-40B4-BE49-F238E27FC236}">
                <a16:creationId xmlns:a16="http://schemas.microsoft.com/office/drawing/2014/main" id="{C4D48742-7E24-1441-B404-50A59F62A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879B74-6098-4B43-A44D-5CC5BBD7B06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23E51B91-4838-BE42-BBD8-2E6A73D49A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86AC9B83-B360-5247-8510-F3ACB59F6E79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27652" name="Text Box 1">
            <a:extLst>
              <a:ext uri="{FF2B5EF4-FFF2-40B4-BE49-F238E27FC236}">
                <a16:creationId xmlns:a16="http://schemas.microsoft.com/office/drawing/2014/main" id="{6827FA84-A10C-9B4A-92A8-3B8E2DF15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69988" name="Text Box 2">
            <a:extLst>
              <a:ext uri="{FF2B5EF4-FFF2-40B4-BE49-F238E27FC236}">
                <a16:creationId xmlns:a16="http://schemas.microsoft.com/office/drawing/2014/main" id="{10A36648-27E7-5442-9013-40F3E60360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7">
            <a:extLst>
              <a:ext uri="{FF2B5EF4-FFF2-40B4-BE49-F238E27FC236}">
                <a16:creationId xmlns:a16="http://schemas.microsoft.com/office/drawing/2014/main" id="{CDF21A92-64F0-0D48-9D6F-9FF4DB382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E37DBE-7063-A443-AFDF-93332BBE6BE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5EAF0363-A986-AF4A-A751-84EFE7B034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5747B43-650C-0041-9AD5-27ABDFD45F1E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29700" name="Text Box 1">
            <a:extLst>
              <a:ext uri="{FF2B5EF4-FFF2-40B4-BE49-F238E27FC236}">
                <a16:creationId xmlns:a16="http://schemas.microsoft.com/office/drawing/2014/main" id="{10DD01F2-0B90-894E-9F74-DA5B80A43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2036" name="Text Box 2">
            <a:extLst>
              <a:ext uri="{FF2B5EF4-FFF2-40B4-BE49-F238E27FC236}">
                <a16:creationId xmlns:a16="http://schemas.microsoft.com/office/drawing/2014/main" id="{B95C705F-F3CC-B64E-805C-85F964898C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7">
            <a:extLst>
              <a:ext uri="{FF2B5EF4-FFF2-40B4-BE49-F238E27FC236}">
                <a16:creationId xmlns:a16="http://schemas.microsoft.com/office/drawing/2014/main" id="{8DF571FE-947F-774A-874B-B17B393CE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25EA57-D872-FE45-8B2C-E4884295074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3614C5D2-4EFB-F748-AD64-DF527B3F96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F572CA6F-984F-574B-982A-D7E23BE667C9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11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1748" name="Text Box 1">
            <a:extLst>
              <a:ext uri="{FF2B5EF4-FFF2-40B4-BE49-F238E27FC236}">
                <a16:creationId xmlns:a16="http://schemas.microsoft.com/office/drawing/2014/main" id="{B5227ADA-D30C-494F-9A76-804245AD2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4084" name="Text Box 2">
            <a:extLst>
              <a:ext uri="{FF2B5EF4-FFF2-40B4-BE49-F238E27FC236}">
                <a16:creationId xmlns:a16="http://schemas.microsoft.com/office/drawing/2014/main" id="{548917BB-7605-C847-AB55-905318301E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>
            <a:extLst>
              <a:ext uri="{FF2B5EF4-FFF2-40B4-BE49-F238E27FC236}">
                <a16:creationId xmlns:a16="http://schemas.microsoft.com/office/drawing/2014/main" id="{64C22E54-D41A-EE44-8A9F-EAC5FA65C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D48AA7-6837-684B-9BD6-6714CC54E37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184084BC-5734-FA44-B076-F4528474BE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F8AA771A-4B2C-0C4A-91F5-529E2263751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12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3796" name="Text Box 1">
            <a:extLst>
              <a:ext uri="{FF2B5EF4-FFF2-40B4-BE49-F238E27FC236}">
                <a16:creationId xmlns:a16="http://schemas.microsoft.com/office/drawing/2014/main" id="{3465312A-436A-0E44-A17D-0521487E9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6132" name="Text Box 2">
            <a:extLst>
              <a:ext uri="{FF2B5EF4-FFF2-40B4-BE49-F238E27FC236}">
                <a16:creationId xmlns:a16="http://schemas.microsoft.com/office/drawing/2014/main" id="{0D116F42-779B-C548-A8F2-A5D2D1AC55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>
            <a:extLst>
              <a:ext uri="{FF2B5EF4-FFF2-40B4-BE49-F238E27FC236}">
                <a16:creationId xmlns:a16="http://schemas.microsoft.com/office/drawing/2014/main" id="{07056DBE-4CC4-5046-8925-96C00A09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1EF602-08DE-4342-9D57-8D56F70A0BF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B6EF0832-9CB3-D246-9F06-8EDF7A3397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1924A113-46EB-584F-8127-2081FE4611D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13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5844" name="Text Box 1">
            <a:extLst>
              <a:ext uri="{FF2B5EF4-FFF2-40B4-BE49-F238E27FC236}">
                <a16:creationId xmlns:a16="http://schemas.microsoft.com/office/drawing/2014/main" id="{4DAFD1E6-565C-6349-8208-9E009B4DA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8180" name="Text Box 2">
            <a:extLst>
              <a:ext uri="{FF2B5EF4-FFF2-40B4-BE49-F238E27FC236}">
                <a16:creationId xmlns:a16="http://schemas.microsoft.com/office/drawing/2014/main" id="{F3093764-4461-4A42-9647-ACA8DCEE02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>
            <a:extLst>
              <a:ext uri="{FF2B5EF4-FFF2-40B4-BE49-F238E27FC236}">
                <a16:creationId xmlns:a16="http://schemas.microsoft.com/office/drawing/2014/main" id="{0CC767E8-BA39-4547-AE6E-6634DA95E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25568C-9EB3-5640-85DE-343E2D11EB5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6ED4B156-EDB1-BC46-8E30-8E9A5F369E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26BA56F-0085-0948-8005-20F86082C245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7892" name="Text Box 1">
            <a:extLst>
              <a:ext uri="{FF2B5EF4-FFF2-40B4-BE49-F238E27FC236}">
                <a16:creationId xmlns:a16="http://schemas.microsoft.com/office/drawing/2014/main" id="{9B7926E2-65DB-9944-BAB3-B5DB1550D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0228" name="Text Box 2">
            <a:extLst>
              <a:ext uri="{FF2B5EF4-FFF2-40B4-BE49-F238E27FC236}">
                <a16:creationId xmlns:a16="http://schemas.microsoft.com/office/drawing/2014/main" id="{C0CB9EEC-B11F-D940-9CE4-ED55BFDB34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7">
            <a:extLst>
              <a:ext uri="{FF2B5EF4-FFF2-40B4-BE49-F238E27FC236}">
                <a16:creationId xmlns:a16="http://schemas.microsoft.com/office/drawing/2014/main" id="{E66E86D2-B9A7-E841-B7A6-151703630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1F6ABF-2CD7-2041-A0D5-4799E5C8172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C929BE1F-A910-DE4F-A208-983D32C749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30401D6A-4DC2-3A45-B798-0FB53F0E8D4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15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9940" name="Text Box 1">
            <a:extLst>
              <a:ext uri="{FF2B5EF4-FFF2-40B4-BE49-F238E27FC236}">
                <a16:creationId xmlns:a16="http://schemas.microsoft.com/office/drawing/2014/main" id="{B59D0EA3-EDBD-7246-8244-2AEAACA3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2276" name="Text Box 2">
            <a:extLst>
              <a:ext uri="{FF2B5EF4-FFF2-40B4-BE49-F238E27FC236}">
                <a16:creationId xmlns:a16="http://schemas.microsoft.com/office/drawing/2014/main" id="{6E7D4856-B1DF-F248-AFF7-514BF20DD6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1855931A-6CA3-264E-A228-47FD40CB6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174BB4-0FC4-684D-B364-EA91329EBDD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C76D37FC-0BC0-7B4E-9941-484F67D471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6B78BCCC-1876-C94E-A53A-929D9C0200B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16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1988" name="Text Box 1">
            <a:extLst>
              <a:ext uri="{FF2B5EF4-FFF2-40B4-BE49-F238E27FC236}">
                <a16:creationId xmlns:a16="http://schemas.microsoft.com/office/drawing/2014/main" id="{35520F13-F6B1-8240-8CA2-B11924D42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4324" name="Text Box 2">
            <a:extLst>
              <a:ext uri="{FF2B5EF4-FFF2-40B4-BE49-F238E27FC236}">
                <a16:creationId xmlns:a16="http://schemas.microsoft.com/office/drawing/2014/main" id="{1771E172-1986-D74D-BC56-891DEDAAA4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A8383-568D-BC4D-833B-B540A537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A27D2-C7F7-DA49-ADC2-41E4CAE71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DC6AC-EFB1-F048-9756-FCBD8A18E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0ED01-1676-E14B-9BD8-88C63B6B3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  <p:sldLayoutId id="214748367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623D113-29DF-3D4A-BA92-F5121CAD5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72187E1-E00B-7641-B8B9-D4C993803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CMSC 435/634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UMBC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55DEF54-0831-8741-803D-2B407BB7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6735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*With lots of borrowing from the usual victims…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>
            <a:extLst>
              <a:ext uri="{FF2B5EF4-FFF2-40B4-BE49-F238E27FC236}">
                <a16:creationId xmlns:a16="http://schemas.microsoft.com/office/drawing/2014/main" id="{AB8AAC4D-373D-614D-98A6-524D1895A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Planar Mapping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30ECDD-F82F-3A4A-AA2F-8444B0A940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2E0D9305-9725-8D4B-9CD1-AF0C9C79F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Cylindrical Mapping</a:t>
            </a:r>
          </a:p>
        </p:txBody>
      </p:sp>
      <p:sp>
        <p:nvSpPr>
          <p:cNvPr id="30722" name="Rectangle 6">
            <a:extLst>
              <a:ext uri="{FF2B5EF4-FFF2-40B4-BE49-F238E27FC236}">
                <a16:creationId xmlns:a16="http://schemas.microsoft.com/office/drawing/2014/main" id="{323B8B6B-585F-7C4E-A37D-DEB55D2A2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For cylinder with point</a:t>
            </a:r>
          </a:p>
          <a:p>
            <a:pPr lvl="1"/>
            <a:r>
              <a:rPr lang="en-GB" altLang="en-US"/>
              <a:t> </a:t>
            </a:r>
          </a:p>
          <a:p>
            <a:r>
              <a:rPr lang="en-GB" altLang="en-US"/>
              <a:t>Texture coordinates</a:t>
            </a:r>
          </a:p>
          <a:p>
            <a:pPr lvl="1"/>
            <a:r>
              <a:rPr lang="en-GB" altLang="en-US"/>
              <a:t> </a:t>
            </a:r>
          </a:p>
          <a:p>
            <a:endParaRPr lang="en-US" altLang="en-US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85A51C62-60F7-B541-9317-BBA0AF37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/>
          <a:stretch>
            <a:fillRect/>
          </a:stretch>
        </p:blipFill>
        <p:spPr bwMode="auto">
          <a:xfrm>
            <a:off x="5211946" y="2343151"/>
            <a:ext cx="3932053" cy="28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1">
            <a:extLst>
              <a:ext uri="{FF2B5EF4-FFF2-40B4-BE49-F238E27FC236}">
                <a16:creationId xmlns:a16="http://schemas.microsoft.com/office/drawing/2014/main" id="{ACE300CC-0B6C-8D46-B165-ACEDBDE5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5150"/>
            <a:ext cx="410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>
            <a:extLst>
              <a:ext uri="{FF2B5EF4-FFF2-40B4-BE49-F238E27FC236}">
                <a16:creationId xmlns:a16="http://schemas.microsoft.com/office/drawing/2014/main" id="{2428CEED-0238-3347-93D6-C4FCAB233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52750"/>
            <a:ext cx="308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5B7FB936-106A-7B47-9464-EF4F0A4C9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Cylindrical Mapping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7F161F-F360-4746-BB63-AB3A9183E1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F4D425F3-411B-9244-8825-D964B5695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Spherical Mapping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6377FF0-0240-714B-8EF4-7E9A9415C1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For sphere with point</a:t>
            </a:r>
          </a:p>
          <a:p>
            <a:pPr lvl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 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Texture coordinates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54E607D-2D50-D84F-A11E-9C110040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95937"/>
            <a:ext cx="4114800" cy="27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1">
            <a:extLst>
              <a:ext uri="{FF2B5EF4-FFF2-40B4-BE49-F238E27FC236}">
                <a16:creationId xmlns:a16="http://schemas.microsoft.com/office/drawing/2014/main" id="{31A5BC07-8304-8C41-A6B7-1DD943EF3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35150"/>
            <a:ext cx="7404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>
            <a:extLst>
              <a:ext uri="{FF2B5EF4-FFF2-40B4-BE49-F238E27FC236}">
                <a16:creationId xmlns:a16="http://schemas.microsoft.com/office/drawing/2014/main" id="{EB0D710B-5134-FB4C-A71E-E414EAEFD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837623"/>
            <a:ext cx="37496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>
            <a:extLst>
              <a:ext uri="{FF2B5EF4-FFF2-40B4-BE49-F238E27FC236}">
                <a16:creationId xmlns:a16="http://schemas.microsoft.com/office/drawing/2014/main" id="{F3C3F86D-ED37-124C-954A-360BE06ED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Spherical Mapping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B6C6B9-E663-354D-80C4-F82F0A702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>
            <a:extLst>
              <a:ext uri="{FF2B5EF4-FFF2-40B4-BE49-F238E27FC236}">
                <a16:creationId xmlns:a16="http://schemas.microsoft.com/office/drawing/2014/main" id="{0C947B49-9447-4740-B716-712584C28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C18A0B2B-9E10-C844-A62D-1BEB78835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Use scaled surface u,v parameters for texture u,v</a:t>
            </a:r>
          </a:p>
        </p:txBody>
      </p:sp>
      <p:grpSp>
        <p:nvGrpSpPr>
          <p:cNvPr id="38916" name="Group 3">
            <a:extLst>
              <a:ext uri="{FF2B5EF4-FFF2-40B4-BE49-F238E27FC236}">
                <a16:creationId xmlns:a16="http://schemas.microsoft.com/office/drawing/2014/main" id="{42131B12-A332-0D40-B330-5027AECC573E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2254251"/>
            <a:ext cx="8477250" cy="2792413"/>
            <a:chOff x="232" y="2160"/>
            <a:chExt cx="5886" cy="1939"/>
          </a:xfrm>
        </p:grpSpPr>
        <p:pic>
          <p:nvPicPr>
            <p:cNvPr id="38917" name="Picture 4">
              <a:extLst>
                <a:ext uri="{FF2B5EF4-FFF2-40B4-BE49-F238E27FC236}">
                  <a16:creationId xmlns:a16="http://schemas.microsoft.com/office/drawing/2014/main" id="{6D9D6CD6-1BB7-204D-BC85-A81C4037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2169"/>
              <a:ext cx="2882" cy="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918" name="Picture 5">
              <a:extLst>
                <a:ext uri="{FF2B5EF4-FFF2-40B4-BE49-F238E27FC236}">
                  <a16:creationId xmlns:a16="http://schemas.microsoft.com/office/drawing/2014/main" id="{5BA0DE8F-530E-7845-A2C6-ABDF461E4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" y="2160"/>
              <a:ext cx="2882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>
            <a:extLst>
              <a:ext uri="{FF2B5EF4-FFF2-40B4-BE49-F238E27FC236}">
                <a16:creationId xmlns:a16="http://schemas.microsoft.com/office/drawing/2014/main" id="{47C05D55-4629-4F46-B4CC-D7647BCB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A29DE3-2F4E-1D4F-8EA3-544E17522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ile:UVMapping.png">
            <a:extLst>
              <a:ext uri="{FF2B5EF4-FFF2-40B4-BE49-F238E27FC236}">
                <a16:creationId xmlns:a16="http://schemas.microsoft.com/office/drawing/2014/main" id="{21D568B4-047A-594B-AB8A-234CE39E5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48" y="1200150"/>
            <a:ext cx="646490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>
            <a:extLst>
              <a:ext uri="{FF2B5EF4-FFF2-40B4-BE49-F238E27FC236}">
                <a16:creationId xmlns:a16="http://schemas.microsoft.com/office/drawing/2014/main" id="{94AA5181-14B2-B647-825F-F2588129A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onto Polygons</a:t>
            </a:r>
          </a:p>
        </p:txBody>
      </p:sp>
      <p:sp>
        <p:nvSpPr>
          <p:cNvPr id="43011" name="Text Box 6">
            <a:extLst>
              <a:ext uri="{FF2B5EF4-FFF2-40B4-BE49-F238E27FC236}">
                <a16:creationId xmlns:a16="http://schemas.microsoft.com/office/drawing/2014/main" id="{4D3DD277-080E-5F44-851B-723B07E8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815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Wikipedia</a:t>
            </a:r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97C8C260-904C-8A47-8EA3-F86FDD4F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39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Explicit per-vertex coordinates…</a:t>
            </a:r>
          </a:p>
        </p:txBody>
      </p:sp>
      <p:sp>
        <p:nvSpPr>
          <p:cNvPr id="43013" name="Line 8">
            <a:extLst>
              <a:ext uri="{FF2B5EF4-FFF2-40B4-BE49-F238E27FC236}">
                <a16:creationId xmlns:a16="http://schemas.microsoft.com/office/drawing/2014/main" id="{255BA11A-BCF4-C145-B262-98FC9CB0B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239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E258C9C-83E4-674E-B424-9730077F4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sp>
        <p:nvSpPr>
          <p:cNvPr id="44034" name="Rectangle 4">
            <a:extLst>
              <a:ext uri="{FF2B5EF4-FFF2-40B4-BE49-F238E27FC236}">
                <a16:creationId xmlns:a16="http://schemas.microsoft.com/office/drawing/2014/main" id="{495F80CD-6A14-0542-AC4C-5ACC3A564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Properties of good UV layout:</a:t>
            </a:r>
          </a:p>
          <a:p>
            <a:pPr lvl="1"/>
            <a:r>
              <a:rPr lang="en-US" altLang="en-US"/>
              <a:t>Minimizes stretch</a:t>
            </a:r>
          </a:p>
          <a:p>
            <a:pPr lvl="1"/>
            <a:r>
              <a:rPr lang="en-US" altLang="en-US"/>
              <a:t>Maximize packing efficiency</a:t>
            </a:r>
          </a:p>
          <a:p>
            <a:pPr lvl="1"/>
            <a:r>
              <a:rPr lang="en-US" altLang="en-US"/>
              <a:t>Easy for artist to paint into </a:t>
            </a:r>
          </a:p>
          <a:p>
            <a:pPr lvl="2"/>
            <a:r>
              <a:rPr lang="en-US" altLang="en-US"/>
              <a:t>Unlike that one…</a:t>
            </a:r>
          </a:p>
          <a:p>
            <a:pPr lvl="1"/>
            <a:r>
              <a:rPr lang="en-US" altLang="en-US"/>
              <a:t>Automatic is possible, but manual often preferred</a:t>
            </a:r>
          </a:p>
        </p:txBody>
      </p:sp>
      <p:sp>
        <p:nvSpPr>
          <p:cNvPr id="44036" name="Text Box 7">
            <a:extLst>
              <a:ext uri="{FF2B5EF4-FFF2-40B4-BE49-F238E27FC236}">
                <a16:creationId xmlns:a16="http://schemas.microsoft.com/office/drawing/2014/main" id="{7F2ED40E-0D75-274F-97EF-986B21B3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291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Zhou et al.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BA7E34F-6D8E-A040-9050-FD8AB4283B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87" y="1200150"/>
            <a:ext cx="2472826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10">
            <a:extLst>
              <a:ext uri="{FF2B5EF4-FFF2-40B4-BE49-F238E27FC236}">
                <a16:creationId xmlns:a16="http://schemas.microsoft.com/office/drawing/2014/main" id="{4A46D9D8-69E4-FF4F-BC09-D46039035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363912"/>
            <a:ext cx="243840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B452D4CD-CADF-9943-95D1-21E0E45D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FF482B7C-B4F9-4F4E-8D33-19D34C15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 always a 1:1 mapping</a:t>
            </a:r>
          </a:p>
        </p:txBody>
      </p:sp>
      <p:pic>
        <p:nvPicPr>
          <p:cNvPr id="45059" name="Picture 6" descr="screen_0_1.tif">
            <a:extLst>
              <a:ext uri="{FF2B5EF4-FFF2-40B4-BE49-F238E27FC236}">
                <a16:creationId xmlns:a16="http://schemas.microsoft.com/office/drawing/2014/main" id="{9FE7EFBD-3BB7-314F-9483-158A167B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215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gunther.png">
            <a:extLst>
              <a:ext uri="{FF2B5EF4-FFF2-40B4-BE49-F238E27FC236}">
                <a16:creationId xmlns:a16="http://schemas.microsoft.com/office/drawing/2014/main" id="{F5CF0DA7-81CA-AE44-9280-DD79B32D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EB61C61B-A839-CC46-9C8C-EA38C481E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Motivation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5AD707F-A608-274E-A9D3-2AFC1225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1552576"/>
            <a:ext cx="66944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1C062780-8554-0B41-88C3-CA92DEDD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1015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6AF5E3B0-8574-114B-8E47-2C0A6C64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8155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Flat and Boring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2007BA6A-FB35-844E-9B91-DCBECC19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8155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Textured</a:t>
            </a:r>
            <a:r>
              <a:rPr lang="ja-JP" altLang="en-US" sz="1800"/>
              <a:t>”</a:t>
            </a:r>
            <a:endParaRPr lang="en-US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D60BD727-1BEB-8E42-9827-6BB8B7234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Seams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7FA109BC-2DCE-BD45-ADC7-80883536E1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Discontinuity at UV chart boundaries</a:t>
            </a:r>
          </a:p>
          <a:p>
            <a:r>
              <a:rPr lang="en-US"/>
              <a:t>Solutions:</a:t>
            </a:r>
          </a:p>
          <a:p>
            <a:pPr lvl="1"/>
            <a:r>
              <a:rPr lang="en-US"/>
              <a:t>Fix them:</a:t>
            </a:r>
          </a:p>
          <a:p>
            <a:pPr lvl="2"/>
            <a:r>
              <a:rPr lang="en-US"/>
              <a:t>Copy/Blend texels across boundary</a:t>
            </a:r>
          </a:p>
          <a:p>
            <a:pPr lvl="1"/>
            <a:r>
              <a:rPr lang="en-US"/>
              <a:t>Hide them</a:t>
            </a:r>
          </a:p>
          <a:p>
            <a:pPr lvl="2"/>
            <a:r>
              <a:rPr lang="en-US"/>
              <a:t>Armpits, ankles, backs of heads, under clothing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6084" name="Text Box 9">
            <a:extLst>
              <a:ext uri="{FF2B5EF4-FFF2-40B4-BE49-F238E27FC236}">
                <a16:creationId xmlns:a16="http://schemas.microsoft.com/office/drawing/2014/main" id="{A84CAA16-939D-1C41-B381-8B23544D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053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Peter Kojesta (Gamasutra)</a:t>
            </a:r>
          </a:p>
        </p:txBody>
      </p:sp>
      <p:pic>
        <p:nvPicPr>
          <p:cNvPr id="9" name="Picture 7" descr="exis_tut1">
            <a:extLst>
              <a:ext uri="{FF2B5EF4-FFF2-40B4-BE49-F238E27FC236}">
                <a16:creationId xmlns:a16="http://schemas.microsoft.com/office/drawing/2014/main" id="{D403571C-9D05-DD43-BF2C-E82B0BC84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03" y="1200150"/>
            <a:ext cx="377119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1">
            <a:extLst>
              <a:ext uri="{FF2B5EF4-FFF2-40B4-BE49-F238E27FC236}">
                <a16:creationId xmlns:a16="http://schemas.microsoft.com/office/drawing/2014/main" id="{8B0E6353-A281-BE4B-8F62-277F88E1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Environment Mapping</a:t>
            </a:r>
          </a:p>
        </p:txBody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D39B90DB-79AE-724E-AFCF-98F3ED3B1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Surround scene with maps simulating surrounding detail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F8068AD1-F919-B64D-BA4A-277519C9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36" y="2245060"/>
            <a:ext cx="4341927" cy="28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1">
            <a:extLst>
              <a:ext uri="{FF2B5EF4-FFF2-40B4-BE49-F238E27FC236}">
                <a16:creationId xmlns:a16="http://schemas.microsoft.com/office/drawing/2014/main" id="{0427F429-368E-BA42-BCEF-DC29A7A2F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Distant Reflection</a:t>
            </a:r>
          </a:p>
        </p:txBody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E7FB6126-DFBD-5649-855C-D8BDAD9EB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Look up reflection direction in </a:t>
            </a:r>
            <a:r>
              <a:rPr lang="en-GB" i="1">
                <a:cs typeface="+mn-cs"/>
              </a:rPr>
              <a:t>reflection</a:t>
            </a:r>
            <a:r>
              <a:rPr lang="en-GB">
                <a:cs typeface="+mn-cs"/>
              </a:rPr>
              <a:t> or </a:t>
            </a:r>
            <a:r>
              <a:rPr lang="en-GB" i="1">
                <a:cs typeface="+mn-cs"/>
              </a:rPr>
              <a:t>environment</a:t>
            </a:r>
            <a:r>
              <a:rPr lang="en-GB">
                <a:cs typeface="+mn-cs"/>
              </a:rPr>
              <a:t> map</a:t>
            </a:r>
          </a:p>
        </p:txBody>
      </p:sp>
      <p:grpSp>
        <p:nvGrpSpPr>
          <p:cNvPr id="49156" name="Group 2">
            <a:extLst>
              <a:ext uri="{FF2B5EF4-FFF2-40B4-BE49-F238E27FC236}">
                <a16:creationId xmlns:a16="http://schemas.microsoft.com/office/drawing/2014/main" id="{DDE0EBA5-1D8C-F543-9490-4C0514714BC8}"/>
              </a:ext>
            </a:extLst>
          </p:cNvPr>
          <p:cNvGrpSpPr>
            <a:grpSpLocks/>
          </p:cNvGrpSpPr>
          <p:nvPr/>
        </p:nvGrpSpPr>
        <p:grpSpPr bwMode="auto">
          <a:xfrm>
            <a:off x="3096279" y="1733685"/>
            <a:ext cx="6011862" cy="3409815"/>
            <a:chOff x="326" y="1152"/>
            <a:chExt cx="5696" cy="3455"/>
          </a:xfrm>
        </p:grpSpPr>
        <p:pic>
          <p:nvPicPr>
            <p:cNvPr id="49157" name="Picture 3">
              <a:extLst>
                <a:ext uri="{FF2B5EF4-FFF2-40B4-BE49-F238E27FC236}">
                  <a16:creationId xmlns:a16="http://schemas.microsoft.com/office/drawing/2014/main" id="{EB5C73BC-2037-D24E-8550-7C2C22920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1152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9158" name="Picture 4">
              <a:extLst>
                <a:ext uri="{FF2B5EF4-FFF2-40B4-BE49-F238E27FC236}">
                  <a16:creationId xmlns:a16="http://schemas.microsoft.com/office/drawing/2014/main" id="{8D16FB36-CAD9-9344-B006-EB612DF87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536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B1A0E21-2DC4-2F49-90EE-E11292630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Environment Maps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1E69298F-EF78-2841-BE9A-F1E8AFAF1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Pick a face based on largest reflection vector component</a:t>
            </a:r>
          </a:p>
          <a:p>
            <a:r>
              <a:rPr lang="en-US" dirty="0"/>
              <a:t>Project onto the face</a:t>
            </a:r>
          </a:p>
          <a:p>
            <a:pPr lvl="1"/>
            <a:r>
              <a:rPr lang="en-US" dirty="0"/>
              <a:t>Divide through</a:t>
            </a:r>
          </a:p>
          <a:p>
            <a:r>
              <a:rPr lang="en-US" dirty="0"/>
              <a:t>Use resulting coordinates for 2D lookup</a:t>
            </a:r>
          </a:p>
        </p:txBody>
      </p:sp>
      <p:sp>
        <p:nvSpPr>
          <p:cNvPr id="51203" name="AutoShape 7" descr="Faces of cube with coordinate projections on each face">
            <a:extLst>
              <a:ext uri="{FF2B5EF4-FFF2-40B4-BE49-F238E27FC236}">
                <a16:creationId xmlns:a16="http://schemas.microsoft.com/office/drawing/2014/main" id="{DF337DDE-FDFB-D446-8B1E-FF67BACE1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1121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AutoShape 9" descr="Faces of cube with coordinate projections on each face">
            <a:extLst>
              <a:ext uri="{FF2B5EF4-FFF2-40B4-BE49-F238E27FC236}">
                <a16:creationId xmlns:a16="http://schemas.microsoft.com/office/drawing/2014/main" id="{59080B42-EBB6-B34F-B23C-D2DB00FCD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5" name="AutoShape 11" descr="Faces of cube with coordinate projections on each face">
            <a:extLst>
              <a:ext uri="{FF2B5EF4-FFF2-40B4-BE49-F238E27FC236}">
                <a16:creationId xmlns:a16="http://schemas.microsoft.com/office/drawing/2014/main" id="{26413F71-9014-1345-984F-785F27024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AutoShape 13" descr="Faces of cube with coordinate projections on each face">
            <a:extLst>
              <a:ext uri="{FF2B5EF4-FFF2-40B4-BE49-F238E27FC236}">
                <a16:creationId xmlns:a16="http://schemas.microsoft.com/office/drawing/2014/main" id="{A88561C4-3A04-5749-B377-30C2229A1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07" name="Picture 1" descr="cube.pdf">
            <a:extLst>
              <a:ext uri="{FF2B5EF4-FFF2-40B4-BE49-F238E27FC236}">
                <a16:creationId xmlns:a16="http://schemas.microsoft.com/office/drawing/2014/main" id="{2965E1F5-1A75-EF42-8467-E29DCB88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395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>
            <a:extLst>
              <a:ext uri="{FF2B5EF4-FFF2-40B4-BE49-F238E27FC236}">
                <a16:creationId xmlns:a16="http://schemas.microsoft.com/office/drawing/2014/main" id="{025BA6C5-16DC-994A-86E4-ADAD1E6A7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1" y="2419350"/>
            <a:ext cx="36544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468788D-E09A-C04D-9C0F-739405D8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Environment Maps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B099E2E5-7F9B-A143-9EE5-4829CCC50B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Photograph of shiny sphere</a:t>
            </a:r>
          </a:p>
          <a:p>
            <a:pPr lvl="1"/>
            <a:r>
              <a:rPr lang="en-US"/>
              <a:t>Lookup based on x/y coordinates of normal </a:t>
            </a:r>
          </a:p>
        </p:txBody>
      </p:sp>
      <p:sp>
        <p:nvSpPr>
          <p:cNvPr id="52227" name="AutoShape 7" descr="Sphere map of the inside of a building">
            <a:extLst>
              <a:ext uri="{FF2B5EF4-FFF2-40B4-BE49-F238E27FC236}">
                <a16:creationId xmlns:a16="http://schemas.microsoft.com/office/drawing/2014/main" id="{33400F08-6732-7947-83FD-BD427AD87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8" name="Text Box 10">
            <a:extLst>
              <a:ext uri="{FF2B5EF4-FFF2-40B4-BE49-F238E27FC236}">
                <a16:creationId xmlns:a16="http://schemas.microsoft.com/office/drawing/2014/main" id="{6895911D-784A-EB42-84DE-0FF7BE30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11714"/>
            <a:ext cx="281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DirectX Documentation</a:t>
            </a:r>
          </a:p>
        </p:txBody>
      </p:sp>
      <p:sp>
        <p:nvSpPr>
          <p:cNvPr id="52229" name="Oval 11">
            <a:extLst>
              <a:ext uri="{FF2B5EF4-FFF2-40B4-BE49-F238E27FC236}">
                <a16:creationId xmlns:a16="http://schemas.microsoft.com/office/drawing/2014/main" id="{F9E5B72B-EEFE-A149-A993-FFB80D85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3375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Line 12">
            <a:extLst>
              <a:ext uri="{FF2B5EF4-FFF2-40B4-BE49-F238E27FC236}">
                <a16:creationId xmlns:a16="http://schemas.microsoft.com/office/drawing/2014/main" id="{C9492B2C-57EB-8D47-9B17-0D70FE97E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8765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AutoShape 15">
            <a:extLst>
              <a:ext uri="{FF2B5EF4-FFF2-40B4-BE49-F238E27FC236}">
                <a16:creationId xmlns:a16="http://schemas.microsoft.com/office/drawing/2014/main" id="{D4BC0642-3AC7-1D46-9C71-BFF55A3C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4335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Line 16">
            <a:extLst>
              <a:ext uri="{FF2B5EF4-FFF2-40B4-BE49-F238E27FC236}">
                <a16:creationId xmlns:a16="http://schemas.microsoft.com/office/drawing/2014/main" id="{0BE9A997-0F07-1640-AA6F-51CC07B5AF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71475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9">
            <a:extLst>
              <a:ext uri="{FF2B5EF4-FFF2-40B4-BE49-F238E27FC236}">
                <a16:creationId xmlns:a16="http://schemas.microsoft.com/office/drawing/2014/main" id="{1067DF3A-219C-F240-A1AB-A5E9C759C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147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20">
            <a:extLst>
              <a:ext uri="{FF2B5EF4-FFF2-40B4-BE49-F238E27FC236}">
                <a16:creationId xmlns:a16="http://schemas.microsoft.com/office/drawing/2014/main" id="{5DB353AA-487D-124F-BEB1-535A86489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48615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21">
            <a:extLst>
              <a:ext uri="{FF2B5EF4-FFF2-40B4-BE49-F238E27FC236}">
                <a16:creationId xmlns:a16="http://schemas.microsoft.com/office/drawing/2014/main" id="{23FB451B-D1FA-DF48-B42E-047B78749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52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6" name="Picture 23">
            <a:extLst>
              <a:ext uri="{FF2B5EF4-FFF2-40B4-BE49-F238E27FC236}">
                <a16:creationId xmlns:a16="http://schemas.microsoft.com/office/drawing/2014/main" id="{94FFF42D-202F-BB4D-950D-E5A278BE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24">
            <a:extLst>
              <a:ext uri="{FF2B5EF4-FFF2-40B4-BE49-F238E27FC236}">
                <a16:creationId xmlns:a16="http://schemas.microsoft.com/office/drawing/2014/main" id="{6AB6D590-232A-C84C-A93C-AAECB26B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59114"/>
            <a:ext cx="19621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C6FC20AB-96C0-F54B-9D6E-CA22AC725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Texture All the Things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A7219AE-6758-9A43-AFEF-709EF61D3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Texture/Albedo map (</a:t>
            </a:r>
            <a:r>
              <a:rPr lang="en-GB" dirty="0" err="1"/>
              <a:t>Catmull</a:t>
            </a:r>
            <a:r>
              <a:rPr lang="en-GB" dirty="0"/>
              <a:t> 74)</a:t>
            </a:r>
          </a:p>
          <a:p>
            <a:r>
              <a:rPr lang="en-GB" dirty="0"/>
              <a:t>Reflection Map (</a:t>
            </a:r>
            <a:r>
              <a:rPr lang="en-GB" dirty="0" err="1"/>
              <a:t>Blinn</a:t>
            </a:r>
            <a:r>
              <a:rPr lang="en-GB" dirty="0"/>
              <a:t> and Newell 76)</a:t>
            </a:r>
          </a:p>
          <a:p>
            <a:r>
              <a:rPr lang="en-GB" dirty="0"/>
              <a:t>Bump/Normal Map (Blinn 78 / Cohen 98)</a:t>
            </a:r>
          </a:p>
          <a:p>
            <a:r>
              <a:rPr lang="en-GB" dirty="0"/>
              <a:t>Gloss Map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r>
              <a:rPr lang="en-GB" dirty="0"/>
              <a:t>Transparency Map (Gardner 85)</a:t>
            </a:r>
          </a:p>
          <a:p>
            <a:r>
              <a:rPr lang="en-GB" dirty="0"/>
              <a:t>Diffuse Reflectance (Miller and Hoffman 84)</a:t>
            </a:r>
          </a:p>
          <a:p>
            <a:pPr lvl="1"/>
            <a:r>
              <a:rPr lang="en-GB" dirty="0"/>
              <a:t>Light Map</a:t>
            </a:r>
          </a:p>
          <a:p>
            <a:r>
              <a:rPr lang="en-GB" dirty="0"/>
              <a:t>Shadows, displacements, etc (Cook 84)</a:t>
            </a:r>
          </a:p>
          <a:p>
            <a:r>
              <a:rPr lang="en-GB" dirty="0"/>
              <a:t>Tangent map (</a:t>
            </a:r>
            <a:r>
              <a:rPr lang="en-GB" dirty="0" err="1"/>
              <a:t>Kajiya</a:t>
            </a:r>
            <a:r>
              <a:rPr lang="en-GB" dirty="0"/>
              <a:t> 85)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7B7D58B-2F27-F14E-8EEF-0E15CAFFC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Sampling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4BF4D52-AE79-094A-AAB2-1498AAD05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Point Sampling</a:t>
            </a:r>
          </a:p>
          <a:p>
            <a:pPr lvl="1" eaLnBrk="1" hangingPunct="1">
              <a:defRPr/>
            </a:pPr>
            <a:r>
              <a:rPr lang="en-US"/>
              <a:t>Map UV coordinate onto texel grid, grab corresponding texel</a:t>
            </a:r>
          </a:p>
          <a:p>
            <a:pPr lvl="2" eaLnBrk="1" hangingPunct="1">
              <a:defRPr/>
            </a:pPr>
            <a:r>
              <a:rPr lang="en-US"/>
              <a:t>i = floor(u*width)</a:t>
            </a:r>
          </a:p>
          <a:p>
            <a:pPr lvl="2" eaLnBrk="1" hangingPunct="1">
              <a:defRPr/>
            </a:pPr>
            <a:r>
              <a:rPr lang="en-US"/>
              <a:t>j = floor(v*height)</a:t>
            </a:r>
          </a:p>
          <a:p>
            <a:pPr lvl="1" eaLnBrk="1" hangingPunct="1">
              <a:defRPr/>
            </a:pPr>
            <a:r>
              <a:rPr lang="en-US"/>
              <a:t>Just like in 1995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EDEB4-317B-BA40-B55D-E1A30079B809}"/>
              </a:ext>
            </a:extLst>
          </p:cNvPr>
          <p:cNvGrpSpPr/>
          <p:nvPr/>
        </p:nvGrpSpPr>
        <p:grpSpPr>
          <a:xfrm>
            <a:off x="7189694" y="1373387"/>
            <a:ext cx="1524000" cy="1524000"/>
            <a:chOff x="5486400" y="1352550"/>
            <a:chExt cx="1524000" cy="1524000"/>
          </a:xfrm>
        </p:grpSpPr>
        <p:sp>
          <p:nvSpPr>
            <p:cNvPr id="55299" name="Rectangle 64">
              <a:extLst>
                <a:ext uri="{FF2B5EF4-FFF2-40B4-BE49-F238E27FC236}">
                  <a16:creationId xmlns:a16="http://schemas.microsoft.com/office/drawing/2014/main" id="{EA3ACA09-89B2-CE48-B2AC-F0B0AFF5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0" name="Rectangle 65">
              <a:extLst>
                <a:ext uri="{FF2B5EF4-FFF2-40B4-BE49-F238E27FC236}">
                  <a16:creationId xmlns:a16="http://schemas.microsoft.com/office/drawing/2014/main" id="{BB0B2AC8-723E-1F4D-BDDF-9848E2185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1" name="Rectangle 66">
              <a:extLst>
                <a:ext uri="{FF2B5EF4-FFF2-40B4-BE49-F238E27FC236}">
                  <a16:creationId xmlns:a16="http://schemas.microsoft.com/office/drawing/2014/main" id="{D829FDDA-737D-2D4C-8CB4-AA713E55F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2" name="Rectangle 67">
              <a:extLst>
                <a:ext uri="{FF2B5EF4-FFF2-40B4-BE49-F238E27FC236}">
                  <a16:creationId xmlns:a16="http://schemas.microsoft.com/office/drawing/2014/main" id="{8DE8B45F-06FB-FD4B-B9CC-903304C54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Rectangle 68">
              <a:extLst>
                <a:ext uri="{FF2B5EF4-FFF2-40B4-BE49-F238E27FC236}">
                  <a16:creationId xmlns:a16="http://schemas.microsoft.com/office/drawing/2014/main" id="{84BDE269-B33B-B348-90DA-6525C9D6D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33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4" name="Rectangle 69">
              <a:extLst>
                <a:ext uri="{FF2B5EF4-FFF2-40B4-BE49-F238E27FC236}">
                  <a16:creationId xmlns:a16="http://schemas.microsoft.com/office/drawing/2014/main" id="{FD5DEED1-257E-2441-B59E-CD0F8209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733550"/>
              <a:ext cx="3810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5" name="Rectangle 70">
              <a:extLst>
                <a:ext uri="{FF2B5EF4-FFF2-40B4-BE49-F238E27FC236}">
                  <a16:creationId xmlns:a16="http://schemas.microsoft.com/office/drawing/2014/main" id="{C10CCD39-3D9F-6543-A78A-93CDEDC75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733550"/>
              <a:ext cx="381000" cy="381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6" name="Rectangle 71">
              <a:extLst>
                <a:ext uri="{FF2B5EF4-FFF2-40B4-BE49-F238E27FC236}">
                  <a16:creationId xmlns:a16="http://schemas.microsoft.com/office/drawing/2014/main" id="{E700A402-83E8-AA41-A0D1-C9348758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733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7" name="Rectangle 72">
              <a:extLst>
                <a:ext uri="{FF2B5EF4-FFF2-40B4-BE49-F238E27FC236}">
                  <a16:creationId xmlns:a16="http://schemas.microsoft.com/office/drawing/2014/main" id="{E1DD33A4-E555-6E4F-9FB2-73BBF2D0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114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8" name="Rectangle 73">
              <a:extLst>
                <a:ext uri="{FF2B5EF4-FFF2-40B4-BE49-F238E27FC236}">
                  <a16:creationId xmlns:a16="http://schemas.microsoft.com/office/drawing/2014/main" id="{35EE742F-5226-6649-ACFC-3B6E883F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114550"/>
              <a:ext cx="381000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9" name="Rectangle 74">
              <a:extLst>
                <a:ext uri="{FF2B5EF4-FFF2-40B4-BE49-F238E27FC236}">
                  <a16:creationId xmlns:a16="http://schemas.microsoft.com/office/drawing/2014/main" id="{23BA7E97-1A0E-CE4C-889C-0A0ADF356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114550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0" name="Rectangle 75">
              <a:extLst>
                <a:ext uri="{FF2B5EF4-FFF2-40B4-BE49-F238E27FC236}">
                  <a16:creationId xmlns:a16="http://schemas.microsoft.com/office/drawing/2014/main" id="{299892F7-24F5-DE41-ADE5-52A7183C7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114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1" name="Rectangle 76">
              <a:extLst>
                <a:ext uri="{FF2B5EF4-FFF2-40B4-BE49-F238E27FC236}">
                  <a16:creationId xmlns:a16="http://schemas.microsoft.com/office/drawing/2014/main" id="{A913B2C7-9DC8-2D4B-A6ED-E30B8ADE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2" name="Rectangle 77">
              <a:extLst>
                <a:ext uri="{FF2B5EF4-FFF2-40B4-BE49-F238E27FC236}">
                  <a16:creationId xmlns:a16="http://schemas.microsoft.com/office/drawing/2014/main" id="{90E375E6-A308-F241-846B-4B30BE55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3" name="Rectangle 78">
              <a:extLst>
                <a:ext uri="{FF2B5EF4-FFF2-40B4-BE49-F238E27FC236}">
                  <a16:creationId xmlns:a16="http://schemas.microsoft.com/office/drawing/2014/main" id="{F8413650-402C-D04C-BC2F-E8D0E4CC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4" name="Rectangle 79">
              <a:extLst>
                <a:ext uri="{FF2B5EF4-FFF2-40B4-BE49-F238E27FC236}">
                  <a16:creationId xmlns:a16="http://schemas.microsoft.com/office/drawing/2014/main" id="{1A69DB07-9989-0A43-BBD7-4A75C48D6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5" name="Oval 63">
              <a:extLst>
                <a:ext uri="{FF2B5EF4-FFF2-40B4-BE49-F238E27FC236}">
                  <a16:creationId xmlns:a16="http://schemas.microsoft.com/office/drawing/2014/main" id="{C854E60B-9FD0-B242-9883-A1E9025F6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194945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55316" name="Picture 81">
            <a:extLst>
              <a:ext uri="{FF2B5EF4-FFF2-40B4-BE49-F238E27FC236}">
                <a16:creationId xmlns:a16="http://schemas.microsoft.com/office/drawing/2014/main" id="{D00C267E-BA3A-8743-93F2-67BCFE39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94" y="3237778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646B18-BE55-5944-9372-E1B7E0CFE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</a:t>
            </a:r>
          </a:p>
        </p:txBody>
      </p:sp>
      <p:sp>
        <p:nvSpPr>
          <p:cNvPr id="56323" name="Text Box 6">
            <a:extLst>
              <a:ext uri="{FF2B5EF4-FFF2-40B4-BE49-F238E27FC236}">
                <a16:creationId xmlns:a16="http://schemas.microsoft.com/office/drawing/2014/main" id="{52B10AAA-3780-E949-8EC6-6F7CCECE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94225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Point sampling under magnification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0513A3F-47A8-B444-AD35-4E9BC451F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136">
            <a:extLst>
              <a:ext uri="{FF2B5EF4-FFF2-40B4-BE49-F238E27FC236}">
                <a16:creationId xmlns:a16="http://schemas.microsoft.com/office/drawing/2014/main" id="{D6C96D06-5DF7-4144-AF26-B44D8883D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01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" name="Line 135">
            <a:extLst>
              <a:ext uri="{FF2B5EF4-FFF2-40B4-BE49-F238E27FC236}">
                <a16:creationId xmlns:a16="http://schemas.microsoft.com/office/drawing/2014/main" id="{39DAAF5F-FC81-C649-B3AE-AE8729D4A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1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Line 134">
            <a:extLst>
              <a:ext uri="{FF2B5EF4-FFF2-40B4-BE49-F238E27FC236}">
                <a16:creationId xmlns:a16="http://schemas.microsoft.com/office/drawing/2014/main" id="{62618932-4DF1-C943-BD9A-F7A2D287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Line 133">
            <a:extLst>
              <a:ext uri="{FF2B5EF4-FFF2-40B4-BE49-F238E27FC236}">
                <a16:creationId xmlns:a16="http://schemas.microsoft.com/office/drawing/2014/main" id="{BA1BFCC4-E111-E043-9094-1E364089B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129">
            <a:extLst>
              <a:ext uri="{FF2B5EF4-FFF2-40B4-BE49-F238E27FC236}">
                <a16:creationId xmlns:a16="http://schemas.microsoft.com/office/drawing/2014/main" id="{7BE29487-8661-844B-A71F-BCAD52F57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771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130">
            <a:extLst>
              <a:ext uri="{FF2B5EF4-FFF2-40B4-BE49-F238E27FC236}">
                <a16:creationId xmlns:a16="http://schemas.microsoft.com/office/drawing/2014/main" id="{610C5507-EE50-2E42-8CA3-1E42A2E84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52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31">
            <a:extLst>
              <a:ext uri="{FF2B5EF4-FFF2-40B4-BE49-F238E27FC236}">
                <a16:creationId xmlns:a16="http://schemas.microsoft.com/office/drawing/2014/main" id="{9AB605C8-C59B-CF47-8EFF-71D7F6AAD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546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28">
            <a:extLst>
              <a:ext uri="{FF2B5EF4-FFF2-40B4-BE49-F238E27FC236}">
                <a16:creationId xmlns:a16="http://schemas.microsoft.com/office/drawing/2014/main" id="{11F8E0A3-C966-3D48-99BD-3BA7F633C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390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B4251FF-A880-1C47-8F9C-A7B24EB8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Filtered Sampling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8932DA3-0D2E-0F4C-92BF-33239BF939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Bilinear Filtering</a:t>
            </a:r>
          </a:p>
          <a:p>
            <a:pPr lvl="1"/>
            <a:r>
              <a:rPr lang="en-US"/>
              <a:t>Interpolate texels in 2x2 neighborhood</a:t>
            </a:r>
          </a:p>
          <a:p>
            <a:pPr lvl="2"/>
            <a:r>
              <a:rPr lang="en-US"/>
              <a:t>Top-left texel:</a:t>
            </a:r>
          </a:p>
          <a:p>
            <a:pPr lvl="3"/>
            <a:r>
              <a:rPr lang="en-US"/>
              <a:t>floor(u*(width-1)), floor(v*(height-1)) </a:t>
            </a:r>
          </a:p>
          <a:p>
            <a:pPr lvl="2"/>
            <a:r>
              <a:rPr lang="en-US"/>
              <a:t>Weight by fractional coordinates</a:t>
            </a:r>
          </a:p>
        </p:txBody>
      </p:sp>
      <p:pic>
        <p:nvPicPr>
          <p:cNvPr id="57355" name="Picture 71">
            <a:extLst>
              <a:ext uri="{FF2B5EF4-FFF2-40B4-BE49-F238E27FC236}">
                <a16:creationId xmlns:a16="http://schemas.microsoft.com/office/drawing/2014/main" id="{66742018-41BA-CE4C-AE3D-912CC06E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52750"/>
            <a:ext cx="3657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6" name="Group 93">
            <a:extLst>
              <a:ext uri="{FF2B5EF4-FFF2-40B4-BE49-F238E27FC236}">
                <a16:creationId xmlns:a16="http://schemas.microsoft.com/office/drawing/2014/main" id="{DD0CA8E4-8B38-3746-9BC1-934C6697C94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200150"/>
            <a:ext cx="1524000" cy="1524000"/>
            <a:chOff x="3456" y="1392"/>
            <a:chExt cx="960" cy="960"/>
          </a:xfrm>
        </p:grpSpPr>
        <p:sp>
          <p:nvSpPr>
            <p:cNvPr id="57391" name="Rectangle 72">
              <a:extLst>
                <a:ext uri="{FF2B5EF4-FFF2-40B4-BE49-F238E27FC236}">
                  <a16:creationId xmlns:a16="http://schemas.microsoft.com/office/drawing/2014/main" id="{EA0CFAF4-F5EE-EF46-9C03-AA927ECB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2" name="Rectangle 73">
              <a:extLst>
                <a:ext uri="{FF2B5EF4-FFF2-40B4-BE49-F238E27FC236}">
                  <a16:creationId xmlns:a16="http://schemas.microsoft.com/office/drawing/2014/main" id="{741AEF7B-5C97-3445-ACCA-FAB53CCF0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3" name="Rectangle 74">
              <a:extLst>
                <a:ext uri="{FF2B5EF4-FFF2-40B4-BE49-F238E27FC236}">
                  <a16:creationId xmlns:a16="http://schemas.microsoft.com/office/drawing/2014/main" id="{EDD4A028-6605-EF4E-A8FC-B03D951C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4" name="Rectangle 75">
              <a:extLst>
                <a:ext uri="{FF2B5EF4-FFF2-40B4-BE49-F238E27FC236}">
                  <a16:creationId xmlns:a16="http://schemas.microsoft.com/office/drawing/2014/main" id="{6DE06779-D876-B54F-9E4C-A02E6E213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5" name="Rectangle 76">
              <a:extLst>
                <a:ext uri="{FF2B5EF4-FFF2-40B4-BE49-F238E27FC236}">
                  <a16:creationId xmlns:a16="http://schemas.microsoft.com/office/drawing/2014/main" id="{9F8F985B-9C66-8E45-B05C-24F3C04D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6" name="Rectangle 77">
              <a:extLst>
                <a:ext uri="{FF2B5EF4-FFF2-40B4-BE49-F238E27FC236}">
                  <a16:creationId xmlns:a16="http://schemas.microsoft.com/office/drawing/2014/main" id="{ED0135CA-0886-7F42-BF89-6222F471F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7" name="Rectangle 78">
              <a:extLst>
                <a:ext uri="{FF2B5EF4-FFF2-40B4-BE49-F238E27FC236}">
                  <a16:creationId xmlns:a16="http://schemas.microsoft.com/office/drawing/2014/main" id="{DE2532F2-7F08-1049-8583-5A0A63966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240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8" name="Rectangle 79">
              <a:extLst>
                <a:ext uri="{FF2B5EF4-FFF2-40B4-BE49-F238E27FC236}">
                  <a16:creationId xmlns:a16="http://schemas.microsoft.com/office/drawing/2014/main" id="{14744A1D-E23A-9C48-9ABA-7AE29A48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9" name="Rectangle 80">
              <a:extLst>
                <a:ext uri="{FF2B5EF4-FFF2-40B4-BE49-F238E27FC236}">
                  <a16:creationId xmlns:a16="http://schemas.microsoft.com/office/drawing/2014/main" id="{73A358D4-273A-B642-B377-79683EB56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0" name="Rectangle 81">
              <a:extLst>
                <a:ext uri="{FF2B5EF4-FFF2-40B4-BE49-F238E27FC236}">
                  <a16:creationId xmlns:a16="http://schemas.microsoft.com/office/drawing/2014/main" id="{660BB0F7-E6F3-AD46-8F78-D17ED9B01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7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1" name="Rectangle 82">
              <a:extLst>
                <a:ext uri="{FF2B5EF4-FFF2-40B4-BE49-F238E27FC236}">
                  <a16:creationId xmlns:a16="http://schemas.microsoft.com/office/drawing/2014/main" id="{9418A48F-DEF9-BE4C-A6C4-CEAB84721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2" name="Rectangle 83">
              <a:extLst>
                <a:ext uri="{FF2B5EF4-FFF2-40B4-BE49-F238E27FC236}">
                  <a16:creationId xmlns:a16="http://schemas.microsoft.com/office/drawing/2014/main" id="{FB0CBE6C-4312-F646-A773-7BA14330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3" name="Rectangle 84">
              <a:extLst>
                <a:ext uri="{FF2B5EF4-FFF2-40B4-BE49-F238E27FC236}">
                  <a16:creationId xmlns:a16="http://schemas.microsoft.com/office/drawing/2014/main" id="{A584E5D4-B1F3-3A42-9EA4-FA944ED4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4" name="Rectangle 85">
              <a:extLst>
                <a:ext uri="{FF2B5EF4-FFF2-40B4-BE49-F238E27FC236}">
                  <a16:creationId xmlns:a16="http://schemas.microsoft.com/office/drawing/2014/main" id="{1A2F2AB3-9F61-C547-AD7E-BB2D58B6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5" name="Rectangle 86">
              <a:extLst>
                <a:ext uri="{FF2B5EF4-FFF2-40B4-BE49-F238E27FC236}">
                  <a16:creationId xmlns:a16="http://schemas.microsoft.com/office/drawing/2014/main" id="{AB406E19-6397-3C4F-A898-14B68CC5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6" name="Rectangle 87">
              <a:extLst>
                <a:ext uri="{FF2B5EF4-FFF2-40B4-BE49-F238E27FC236}">
                  <a16:creationId xmlns:a16="http://schemas.microsoft.com/office/drawing/2014/main" id="{5411328E-F631-AF4B-9F5A-B7B26511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7" name="Oval 88">
              <a:extLst>
                <a:ext uri="{FF2B5EF4-FFF2-40B4-BE49-F238E27FC236}">
                  <a16:creationId xmlns:a16="http://schemas.microsoft.com/office/drawing/2014/main" id="{89F7D700-2BAD-6E45-95D8-FDDE4FAB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7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7357" name="Oval 94">
            <a:extLst>
              <a:ext uri="{FF2B5EF4-FFF2-40B4-BE49-F238E27FC236}">
                <a16:creationId xmlns:a16="http://schemas.microsoft.com/office/drawing/2014/main" id="{3CB8F594-13D8-C646-AA13-26588395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8" name="Oval 95">
            <a:extLst>
              <a:ext uri="{FF2B5EF4-FFF2-40B4-BE49-F238E27FC236}">
                <a16:creationId xmlns:a16="http://schemas.microsoft.com/office/drawing/2014/main" id="{FD74B2A8-E036-D546-8251-2AAB4FAB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9" name="Oval 96">
            <a:extLst>
              <a:ext uri="{FF2B5EF4-FFF2-40B4-BE49-F238E27FC236}">
                <a16:creationId xmlns:a16="http://schemas.microsoft.com/office/drawing/2014/main" id="{D2DA6436-F207-044F-A73C-994866EC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Oval 97">
            <a:extLst>
              <a:ext uri="{FF2B5EF4-FFF2-40B4-BE49-F238E27FC236}">
                <a16:creationId xmlns:a16="http://schemas.microsoft.com/office/drawing/2014/main" id="{08B88DEE-E521-A349-A8D3-1C99F6D3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1" name="Oval 99">
            <a:extLst>
              <a:ext uri="{FF2B5EF4-FFF2-40B4-BE49-F238E27FC236}">
                <a16:creationId xmlns:a16="http://schemas.microsoft.com/office/drawing/2014/main" id="{CD607D7E-E5FC-2342-968C-8FC8E696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2" name="Oval 100">
            <a:extLst>
              <a:ext uri="{FF2B5EF4-FFF2-40B4-BE49-F238E27FC236}">
                <a16:creationId xmlns:a16="http://schemas.microsoft.com/office/drawing/2014/main" id="{E1BBE743-D33F-BA4C-B867-0FACC837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Oval 101">
            <a:extLst>
              <a:ext uri="{FF2B5EF4-FFF2-40B4-BE49-F238E27FC236}">
                <a16:creationId xmlns:a16="http://schemas.microsoft.com/office/drawing/2014/main" id="{B580C0CF-A487-A747-8FE9-B3F2A32A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4" name="Oval 102">
            <a:extLst>
              <a:ext uri="{FF2B5EF4-FFF2-40B4-BE49-F238E27FC236}">
                <a16:creationId xmlns:a16="http://schemas.microsoft.com/office/drawing/2014/main" id="{8588E3F7-39F8-E240-ADE5-D4D7DFF0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5" name="Oval 103">
            <a:extLst>
              <a:ext uri="{FF2B5EF4-FFF2-40B4-BE49-F238E27FC236}">
                <a16:creationId xmlns:a16="http://schemas.microsoft.com/office/drawing/2014/main" id="{9FD74D0D-C8B6-AD4D-B11C-30811A2F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6" name="Oval 104">
            <a:extLst>
              <a:ext uri="{FF2B5EF4-FFF2-40B4-BE49-F238E27FC236}">
                <a16:creationId xmlns:a16="http://schemas.microsoft.com/office/drawing/2014/main" id="{19134B08-CC7F-CA43-B3EF-95257C288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7" name="Oval 105">
            <a:extLst>
              <a:ext uri="{FF2B5EF4-FFF2-40B4-BE49-F238E27FC236}">
                <a16:creationId xmlns:a16="http://schemas.microsoft.com/office/drawing/2014/main" id="{C629F443-DE70-7841-B5E9-7C2098A3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8" name="Oval 106">
            <a:extLst>
              <a:ext uri="{FF2B5EF4-FFF2-40B4-BE49-F238E27FC236}">
                <a16:creationId xmlns:a16="http://schemas.microsoft.com/office/drawing/2014/main" id="{B98F7D03-18BD-BF4D-8D90-54AC9828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9" name="Oval 107">
            <a:extLst>
              <a:ext uri="{FF2B5EF4-FFF2-40B4-BE49-F238E27FC236}">
                <a16:creationId xmlns:a16="http://schemas.microsoft.com/office/drawing/2014/main" id="{FC2A22C4-D4E7-EB47-A8B9-9EBD1742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0" name="Oval 108">
            <a:extLst>
              <a:ext uri="{FF2B5EF4-FFF2-40B4-BE49-F238E27FC236}">
                <a16:creationId xmlns:a16="http://schemas.microsoft.com/office/drawing/2014/main" id="{49C0B4D6-9D42-CB4C-95B7-26993EA6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1" name="Oval 109">
            <a:extLst>
              <a:ext uri="{FF2B5EF4-FFF2-40B4-BE49-F238E27FC236}">
                <a16:creationId xmlns:a16="http://schemas.microsoft.com/office/drawing/2014/main" id="{E295DF2E-F063-F44B-A6AD-81B8A128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2" name="Oval 110">
            <a:extLst>
              <a:ext uri="{FF2B5EF4-FFF2-40B4-BE49-F238E27FC236}">
                <a16:creationId xmlns:a16="http://schemas.microsoft.com/office/drawing/2014/main" id="{6B02CFC0-C196-914C-9BEB-DC9F7BC9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3" name="Oval 111">
            <a:extLst>
              <a:ext uri="{FF2B5EF4-FFF2-40B4-BE49-F238E27FC236}">
                <a16:creationId xmlns:a16="http://schemas.microsoft.com/office/drawing/2014/main" id="{2D931F13-CE47-DF46-9CEF-0B03C236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4" name="Oval 112">
            <a:extLst>
              <a:ext uri="{FF2B5EF4-FFF2-40B4-BE49-F238E27FC236}">
                <a16:creationId xmlns:a16="http://schemas.microsoft.com/office/drawing/2014/main" id="{BA6D78DB-6E27-6647-B192-629FC340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5" name="Oval 113">
            <a:extLst>
              <a:ext uri="{FF2B5EF4-FFF2-40B4-BE49-F238E27FC236}">
                <a16:creationId xmlns:a16="http://schemas.microsoft.com/office/drawing/2014/main" id="{E019DA76-AB01-524A-8DD5-3D835E87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6" name="Oval 114">
            <a:extLst>
              <a:ext uri="{FF2B5EF4-FFF2-40B4-BE49-F238E27FC236}">
                <a16:creationId xmlns:a16="http://schemas.microsoft.com/office/drawing/2014/main" id="{86BEB1AA-A444-FD48-96DF-E84FC9F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7" name="Oval 115">
            <a:extLst>
              <a:ext uri="{FF2B5EF4-FFF2-40B4-BE49-F238E27FC236}">
                <a16:creationId xmlns:a16="http://schemas.microsoft.com/office/drawing/2014/main" id="{1B88D3A7-B0C4-B54B-A7D6-F48DF2D2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733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8" name="Oval 116">
            <a:extLst>
              <a:ext uri="{FF2B5EF4-FFF2-40B4-BE49-F238E27FC236}">
                <a16:creationId xmlns:a16="http://schemas.microsoft.com/office/drawing/2014/main" id="{F171F62F-55E3-AF46-A26E-278659A0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733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9" name="Oval 117">
            <a:extLst>
              <a:ext uri="{FF2B5EF4-FFF2-40B4-BE49-F238E27FC236}">
                <a16:creationId xmlns:a16="http://schemas.microsoft.com/office/drawing/2014/main" id="{38E223D7-C58F-0244-9327-766570D8A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73355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0" name="Oval 118">
            <a:extLst>
              <a:ext uri="{FF2B5EF4-FFF2-40B4-BE49-F238E27FC236}">
                <a16:creationId xmlns:a16="http://schemas.microsoft.com/office/drawing/2014/main" id="{DE5A9E18-1930-8F4C-B2E4-9FB1C413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33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1" name="Oval 119">
            <a:extLst>
              <a:ext uri="{FF2B5EF4-FFF2-40B4-BE49-F238E27FC236}">
                <a16:creationId xmlns:a16="http://schemas.microsoft.com/office/drawing/2014/main" id="{D77AABFA-FDAA-7143-87FF-EAF4DF0E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14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2" name="Oval 120">
            <a:extLst>
              <a:ext uri="{FF2B5EF4-FFF2-40B4-BE49-F238E27FC236}">
                <a16:creationId xmlns:a16="http://schemas.microsoft.com/office/drawing/2014/main" id="{9693BADE-7542-464B-AB87-3049EFE3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145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3" name="Oval 121">
            <a:extLst>
              <a:ext uri="{FF2B5EF4-FFF2-40B4-BE49-F238E27FC236}">
                <a16:creationId xmlns:a16="http://schemas.microsoft.com/office/drawing/2014/main" id="{4C21B3B3-97B6-774E-92B4-B5561A96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1145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4" name="Oval 122">
            <a:extLst>
              <a:ext uri="{FF2B5EF4-FFF2-40B4-BE49-F238E27FC236}">
                <a16:creationId xmlns:a16="http://schemas.microsoft.com/office/drawing/2014/main" id="{11887464-4AE7-CD4A-8014-A8AA683C2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114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5" name="Oval 123">
            <a:extLst>
              <a:ext uri="{FF2B5EF4-FFF2-40B4-BE49-F238E27FC236}">
                <a16:creationId xmlns:a16="http://schemas.microsoft.com/office/drawing/2014/main" id="{055778A5-3A9B-954B-B948-F8091328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6" name="Oval 124">
            <a:extLst>
              <a:ext uri="{FF2B5EF4-FFF2-40B4-BE49-F238E27FC236}">
                <a16:creationId xmlns:a16="http://schemas.microsoft.com/office/drawing/2014/main" id="{AEEEA60D-781A-3342-8E50-90D810C3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7" name="Oval 125">
            <a:extLst>
              <a:ext uri="{FF2B5EF4-FFF2-40B4-BE49-F238E27FC236}">
                <a16:creationId xmlns:a16="http://schemas.microsoft.com/office/drawing/2014/main" id="{51717544-1870-1942-BAEE-93916BEC2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8" name="Oval 126">
            <a:extLst>
              <a:ext uri="{FF2B5EF4-FFF2-40B4-BE49-F238E27FC236}">
                <a16:creationId xmlns:a16="http://schemas.microsoft.com/office/drawing/2014/main" id="{ECA613C0-8C33-F94E-A620-C7A14C9F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9" name="Oval 127">
            <a:extLst>
              <a:ext uri="{FF2B5EF4-FFF2-40B4-BE49-F238E27FC236}">
                <a16:creationId xmlns:a16="http://schemas.microsoft.com/office/drawing/2014/main" id="{DA46EA72-49D4-6543-9C7E-10EE6685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90" name="AutoShape 137">
            <a:extLst>
              <a:ext uri="{FF2B5EF4-FFF2-40B4-BE49-F238E27FC236}">
                <a16:creationId xmlns:a16="http://schemas.microsoft.com/office/drawing/2014/main" id="{15A3333A-31C4-0A45-9D53-8F6D297C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73355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47413763-4B16-AB4F-89C0-1A32B2A3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FD8D1D3B-C0D6-2544-9BDF-8F6B5606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94225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Point sampling under magnification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A9D441C-9843-0448-85E5-C67BE7EBB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8DCD2DBD-5082-A746-9354-2791B2270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Texture Mapping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45C2C48-9A82-3E4E-86D5-529239528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Definition: mapping a function onto a surface; function can be:</a:t>
            </a:r>
          </a:p>
          <a:p>
            <a:pPr lvl="1"/>
            <a:r>
              <a:rPr lang="en-GB" altLang="en-US"/>
              <a:t>1, 2, or 3D</a:t>
            </a:r>
          </a:p>
          <a:p>
            <a:pPr lvl="1"/>
            <a:r>
              <a:rPr lang="en-GB" altLang="en-US"/>
              <a:t>sampled (image) or mathematical function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C287493-5BF8-5644-BC6F-21E6DB81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Sampling</a:t>
            </a:r>
          </a:p>
        </p:txBody>
      </p:sp>
      <p:sp>
        <p:nvSpPr>
          <p:cNvPr id="59395" name="Text Box 5">
            <a:extLst>
              <a:ext uri="{FF2B5EF4-FFF2-40B4-BE49-F238E27FC236}">
                <a16:creationId xmlns:a16="http://schemas.microsoft.com/office/drawing/2014/main" id="{39205EE4-539C-594E-B5A5-414F830F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87617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Linear sampling under magnification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CD475C8-EF2C-3D44-B6BA-046B24074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4152E759-7B9D-FF4B-90E9-E9CC9617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Textures</a:t>
            </a:r>
          </a:p>
        </p:txBody>
      </p:sp>
      <p:sp>
        <p:nvSpPr>
          <p:cNvPr id="244862" name="Rectangle 126">
            <a:extLst>
              <a:ext uri="{FF2B5EF4-FFF2-40B4-BE49-F238E27FC236}">
                <a16:creationId xmlns:a16="http://schemas.microsoft.com/office/drawing/2014/main" id="{AF537275-4C45-0846-9545-CA3B5CA50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Array of 2D slices</a:t>
            </a:r>
          </a:p>
          <a:p>
            <a:r>
              <a:rPr lang="en-US"/>
              <a:t>3D Coordinates (u,v,w)</a:t>
            </a:r>
          </a:p>
          <a:p>
            <a:r>
              <a:rPr lang="en-US"/>
              <a:t>Bilinear tap in each slice using u,v</a:t>
            </a:r>
          </a:p>
          <a:p>
            <a:r>
              <a:rPr lang="en-US"/>
              <a:t>Blend using 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4092-43E1-9048-BAC3-ACF6764161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0419" name="Group 128">
            <a:extLst>
              <a:ext uri="{FF2B5EF4-FFF2-40B4-BE49-F238E27FC236}">
                <a16:creationId xmlns:a16="http://schemas.microsoft.com/office/drawing/2014/main" id="{21B076D9-2EB3-1D4C-8145-BF9D0627A89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657350"/>
            <a:ext cx="2438400" cy="2438400"/>
            <a:chOff x="960" y="1968"/>
            <a:chExt cx="1536" cy="1536"/>
          </a:xfrm>
        </p:grpSpPr>
        <p:sp>
          <p:nvSpPr>
            <p:cNvPr id="60440" name="Rectangle 129">
              <a:extLst>
                <a:ext uri="{FF2B5EF4-FFF2-40B4-BE49-F238E27FC236}">
                  <a16:creationId xmlns:a16="http://schemas.microsoft.com/office/drawing/2014/main" id="{E9B5F1D5-795B-8047-AD0C-09D4D96E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1" name="Rectangle 130">
              <a:extLst>
                <a:ext uri="{FF2B5EF4-FFF2-40B4-BE49-F238E27FC236}">
                  <a16:creationId xmlns:a16="http://schemas.microsoft.com/office/drawing/2014/main" id="{F7CA1D54-D1C4-CC4B-AA79-D5326D2E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2" name="Rectangle 131">
              <a:extLst>
                <a:ext uri="{FF2B5EF4-FFF2-40B4-BE49-F238E27FC236}">
                  <a16:creationId xmlns:a16="http://schemas.microsoft.com/office/drawing/2014/main" id="{6778C203-3E58-6642-BF56-C95E1BE8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3" name="Rectangle 132">
              <a:extLst>
                <a:ext uri="{FF2B5EF4-FFF2-40B4-BE49-F238E27FC236}">
                  <a16:creationId xmlns:a16="http://schemas.microsoft.com/office/drawing/2014/main" id="{9355000B-A0DA-A24C-AAC2-69524CDD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4" name="Rectangle 133">
              <a:extLst>
                <a:ext uri="{FF2B5EF4-FFF2-40B4-BE49-F238E27FC236}">
                  <a16:creationId xmlns:a16="http://schemas.microsoft.com/office/drawing/2014/main" id="{69ECB17C-7470-D546-86FF-E8035514E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5" name="Rectangle 134">
              <a:extLst>
                <a:ext uri="{FF2B5EF4-FFF2-40B4-BE49-F238E27FC236}">
                  <a16:creationId xmlns:a16="http://schemas.microsoft.com/office/drawing/2014/main" id="{627B87A7-5BFA-F24A-AEC3-9DF656CB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6" name="Rectangle 135">
              <a:extLst>
                <a:ext uri="{FF2B5EF4-FFF2-40B4-BE49-F238E27FC236}">
                  <a16:creationId xmlns:a16="http://schemas.microsoft.com/office/drawing/2014/main" id="{971D2341-007B-0646-8FAD-CA94CFBF1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7" name="Rectangle 136">
              <a:extLst>
                <a:ext uri="{FF2B5EF4-FFF2-40B4-BE49-F238E27FC236}">
                  <a16:creationId xmlns:a16="http://schemas.microsoft.com/office/drawing/2014/main" id="{B7CBB9E0-C029-8548-8A92-EE5BAFB02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8" name="Rectangle 137">
              <a:extLst>
                <a:ext uri="{FF2B5EF4-FFF2-40B4-BE49-F238E27FC236}">
                  <a16:creationId xmlns:a16="http://schemas.microsoft.com/office/drawing/2014/main" id="{6EDC417F-8A74-6048-B8BF-7AD907F1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9" name="Rectangle 138">
              <a:extLst>
                <a:ext uri="{FF2B5EF4-FFF2-40B4-BE49-F238E27FC236}">
                  <a16:creationId xmlns:a16="http://schemas.microsoft.com/office/drawing/2014/main" id="{42767BA3-C2C9-564E-95BB-955DDA27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0" name="Rectangle 139">
              <a:extLst>
                <a:ext uri="{FF2B5EF4-FFF2-40B4-BE49-F238E27FC236}">
                  <a16:creationId xmlns:a16="http://schemas.microsoft.com/office/drawing/2014/main" id="{A39DCEC1-0537-214C-BDC8-FC6C9235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1" name="Rectangle 140">
              <a:extLst>
                <a:ext uri="{FF2B5EF4-FFF2-40B4-BE49-F238E27FC236}">
                  <a16:creationId xmlns:a16="http://schemas.microsoft.com/office/drawing/2014/main" id="{9E64B16C-F5F7-4142-AB88-57FBFD2E0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2" name="Rectangle 141">
              <a:extLst>
                <a:ext uri="{FF2B5EF4-FFF2-40B4-BE49-F238E27FC236}">
                  <a16:creationId xmlns:a16="http://schemas.microsoft.com/office/drawing/2014/main" id="{61D3D6F0-E22C-114F-AC26-6BD37C29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3" name="Rectangle 142">
              <a:extLst>
                <a:ext uri="{FF2B5EF4-FFF2-40B4-BE49-F238E27FC236}">
                  <a16:creationId xmlns:a16="http://schemas.microsoft.com/office/drawing/2014/main" id="{99C2039F-B52F-6740-9140-81167FC9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4" name="Rectangle 143">
              <a:extLst>
                <a:ext uri="{FF2B5EF4-FFF2-40B4-BE49-F238E27FC236}">
                  <a16:creationId xmlns:a16="http://schemas.microsoft.com/office/drawing/2014/main" id="{6206FFD2-BB6E-6C4E-8D58-E2D4BFCA4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5" name="Rectangle 144">
              <a:extLst>
                <a:ext uri="{FF2B5EF4-FFF2-40B4-BE49-F238E27FC236}">
                  <a16:creationId xmlns:a16="http://schemas.microsoft.com/office/drawing/2014/main" id="{A00A73FD-B41F-9D4F-984A-BBEBE8B44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0" name="Line 145">
            <a:extLst>
              <a:ext uri="{FF2B5EF4-FFF2-40B4-BE49-F238E27FC236}">
                <a16:creationId xmlns:a16="http://schemas.microsoft.com/office/drawing/2014/main" id="{21B64208-2D37-4849-B18E-784BCC535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64795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21" name="Group 146">
            <a:extLst>
              <a:ext uri="{FF2B5EF4-FFF2-40B4-BE49-F238E27FC236}">
                <a16:creationId xmlns:a16="http://schemas.microsoft.com/office/drawing/2014/main" id="{EF9E8AF3-6DE6-0E44-976C-F27DCC27355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62150"/>
            <a:ext cx="2438400" cy="2438400"/>
            <a:chOff x="960" y="1968"/>
            <a:chExt cx="1536" cy="1536"/>
          </a:xfrm>
        </p:grpSpPr>
        <p:sp>
          <p:nvSpPr>
            <p:cNvPr id="60424" name="Rectangle 147">
              <a:extLst>
                <a:ext uri="{FF2B5EF4-FFF2-40B4-BE49-F238E27FC236}">
                  <a16:creationId xmlns:a16="http://schemas.microsoft.com/office/drawing/2014/main" id="{A25727DF-617B-404B-BE9D-A87009BA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5" name="Rectangle 148">
              <a:extLst>
                <a:ext uri="{FF2B5EF4-FFF2-40B4-BE49-F238E27FC236}">
                  <a16:creationId xmlns:a16="http://schemas.microsoft.com/office/drawing/2014/main" id="{F0567D28-039D-E243-AE2F-7B437564F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6" name="Rectangle 149">
              <a:extLst>
                <a:ext uri="{FF2B5EF4-FFF2-40B4-BE49-F238E27FC236}">
                  <a16:creationId xmlns:a16="http://schemas.microsoft.com/office/drawing/2014/main" id="{D2754B21-108B-D94C-8AB1-6F9BA0E4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7" name="Rectangle 150">
              <a:extLst>
                <a:ext uri="{FF2B5EF4-FFF2-40B4-BE49-F238E27FC236}">
                  <a16:creationId xmlns:a16="http://schemas.microsoft.com/office/drawing/2014/main" id="{CEADA1D2-A534-6046-BBA9-799D101A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8" name="Rectangle 151">
              <a:extLst>
                <a:ext uri="{FF2B5EF4-FFF2-40B4-BE49-F238E27FC236}">
                  <a16:creationId xmlns:a16="http://schemas.microsoft.com/office/drawing/2014/main" id="{0EE74316-58D7-9E47-BCE4-9D035605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9" name="Rectangle 152">
              <a:extLst>
                <a:ext uri="{FF2B5EF4-FFF2-40B4-BE49-F238E27FC236}">
                  <a16:creationId xmlns:a16="http://schemas.microsoft.com/office/drawing/2014/main" id="{111A2F4C-3286-C34F-B76E-09961E5A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0" name="Rectangle 153">
              <a:extLst>
                <a:ext uri="{FF2B5EF4-FFF2-40B4-BE49-F238E27FC236}">
                  <a16:creationId xmlns:a16="http://schemas.microsoft.com/office/drawing/2014/main" id="{2EA9049D-3A61-924C-A698-C5DC3E8D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1" name="Rectangle 154">
              <a:extLst>
                <a:ext uri="{FF2B5EF4-FFF2-40B4-BE49-F238E27FC236}">
                  <a16:creationId xmlns:a16="http://schemas.microsoft.com/office/drawing/2014/main" id="{5199687B-A5AB-8348-A22B-125832B1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2" name="Rectangle 155">
              <a:extLst>
                <a:ext uri="{FF2B5EF4-FFF2-40B4-BE49-F238E27FC236}">
                  <a16:creationId xmlns:a16="http://schemas.microsoft.com/office/drawing/2014/main" id="{E4EFA83B-58A4-7148-B9B6-CA815528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3" name="Rectangle 156">
              <a:extLst>
                <a:ext uri="{FF2B5EF4-FFF2-40B4-BE49-F238E27FC236}">
                  <a16:creationId xmlns:a16="http://schemas.microsoft.com/office/drawing/2014/main" id="{23831685-9851-744E-9B70-262B3BC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4" name="Rectangle 157">
              <a:extLst>
                <a:ext uri="{FF2B5EF4-FFF2-40B4-BE49-F238E27FC236}">
                  <a16:creationId xmlns:a16="http://schemas.microsoft.com/office/drawing/2014/main" id="{8CD666BD-E7CC-654F-8AF2-D0EF297B7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5" name="Rectangle 158">
              <a:extLst>
                <a:ext uri="{FF2B5EF4-FFF2-40B4-BE49-F238E27FC236}">
                  <a16:creationId xmlns:a16="http://schemas.microsoft.com/office/drawing/2014/main" id="{23946C0E-0CF7-8D46-A0CD-23F8BC4C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6" name="Rectangle 159">
              <a:extLst>
                <a:ext uri="{FF2B5EF4-FFF2-40B4-BE49-F238E27FC236}">
                  <a16:creationId xmlns:a16="http://schemas.microsoft.com/office/drawing/2014/main" id="{B27EB824-EC41-9540-AF47-8FE7315D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7" name="Rectangle 160">
              <a:extLst>
                <a:ext uri="{FF2B5EF4-FFF2-40B4-BE49-F238E27FC236}">
                  <a16:creationId xmlns:a16="http://schemas.microsoft.com/office/drawing/2014/main" id="{9BF59009-8C39-4D42-9B57-270E299C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8" name="Rectangle 161">
              <a:extLst>
                <a:ext uri="{FF2B5EF4-FFF2-40B4-BE49-F238E27FC236}">
                  <a16:creationId xmlns:a16="http://schemas.microsoft.com/office/drawing/2014/main" id="{4B9A52D6-1FE3-164D-A0D8-846E2AE2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9" name="Rectangle 162">
              <a:extLst>
                <a:ext uri="{FF2B5EF4-FFF2-40B4-BE49-F238E27FC236}">
                  <a16:creationId xmlns:a16="http://schemas.microsoft.com/office/drawing/2014/main" id="{C03E2C55-C567-D746-A23D-367EBF24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2" name="Oval 163">
            <a:extLst>
              <a:ext uri="{FF2B5EF4-FFF2-40B4-BE49-F238E27FC236}">
                <a16:creationId xmlns:a16="http://schemas.microsoft.com/office/drawing/2014/main" id="{098ABFB5-ADD9-C74C-AFC4-399B7B36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164">
            <a:extLst>
              <a:ext uri="{FF2B5EF4-FFF2-40B4-BE49-F238E27FC236}">
                <a16:creationId xmlns:a16="http://schemas.microsoft.com/office/drawing/2014/main" id="{BB982177-1BDC-1D46-9933-560947D5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71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28D225EF-96E5-D74B-8BE2-AAB95E5A5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>
            <a:extLst>
              <a:ext uri="{FF2B5EF4-FFF2-40B4-BE49-F238E27FC236}">
                <a16:creationId xmlns:a16="http://schemas.microsoft.com/office/drawing/2014/main" id="{E07CE35F-44A2-C345-BE96-A071B0F72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</a:t>
            </a:r>
          </a:p>
        </p:txBody>
      </p:sp>
      <p:sp>
        <p:nvSpPr>
          <p:cNvPr id="61443" name="Oval 7">
            <a:extLst>
              <a:ext uri="{FF2B5EF4-FFF2-40B4-BE49-F238E27FC236}">
                <a16:creationId xmlns:a16="http://schemas.microsoft.com/office/drawing/2014/main" id="{9B57E0F8-6FE9-5147-A1D9-EF97E40C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62150"/>
            <a:ext cx="6858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4" name="Text Box 8">
            <a:extLst>
              <a:ext uri="{FF2B5EF4-FFF2-40B4-BE49-F238E27FC236}">
                <a16:creationId xmlns:a16="http://schemas.microsoft.com/office/drawing/2014/main" id="{741C56CA-559A-F344-96F7-8AC1624C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5255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Aliasing!</a:t>
            </a:r>
          </a:p>
        </p:txBody>
      </p:sp>
      <p:sp>
        <p:nvSpPr>
          <p:cNvPr id="61445" name="Text Box 10">
            <a:extLst>
              <a:ext uri="{FF2B5EF4-FFF2-40B4-BE49-F238E27FC236}">
                <a16:creationId xmlns:a16="http://schemas.microsoft.com/office/drawing/2014/main" id="{4B142F6F-9C4A-7742-B81A-925E32F4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671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&gt; 1:  Magnification</a:t>
            </a:r>
          </a:p>
        </p:txBody>
      </p:sp>
      <p:sp>
        <p:nvSpPr>
          <p:cNvPr id="61446" name="Line 11">
            <a:extLst>
              <a:ext uri="{FF2B5EF4-FFF2-40B4-BE49-F238E27FC236}">
                <a16:creationId xmlns:a16="http://schemas.microsoft.com/office/drawing/2014/main" id="{64E2E9F7-F4F0-E846-B0E3-09720B328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71950"/>
            <a:ext cx="76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12">
            <a:extLst>
              <a:ext uri="{FF2B5EF4-FFF2-40B4-BE49-F238E27FC236}">
                <a16:creationId xmlns:a16="http://schemas.microsoft.com/office/drawing/2014/main" id="{2592C192-3F06-B940-B548-9E3F6B34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907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&lt; 1:  Minification</a:t>
            </a:r>
          </a:p>
        </p:txBody>
      </p:sp>
      <p:sp>
        <p:nvSpPr>
          <p:cNvPr id="61448" name="Line 13">
            <a:extLst>
              <a:ext uri="{FF2B5EF4-FFF2-40B4-BE49-F238E27FC236}">
                <a16:creationId xmlns:a16="http://schemas.microsoft.com/office/drawing/2014/main" id="{4F8CF379-CDEB-6E4C-A8A3-89FAB4EFE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343150"/>
            <a:ext cx="45720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14">
            <a:extLst>
              <a:ext uri="{FF2B5EF4-FFF2-40B4-BE49-F238E27FC236}">
                <a16:creationId xmlns:a16="http://schemas.microsoft.com/office/drawing/2014/main" id="{1B1F89BB-A7F1-BF4E-B575-A5F9E00F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7655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~= 1</a:t>
            </a:r>
          </a:p>
        </p:txBody>
      </p:sp>
      <p:sp>
        <p:nvSpPr>
          <p:cNvPr id="61450" name="Line 15">
            <a:extLst>
              <a:ext uri="{FF2B5EF4-FFF2-40B4-BE49-F238E27FC236}">
                <a16:creationId xmlns:a16="http://schemas.microsoft.com/office/drawing/2014/main" id="{F486994E-B61E-724B-8845-2A1332933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815829"/>
            <a:ext cx="457200" cy="228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85">
            <a:extLst>
              <a:ext uri="{FF2B5EF4-FFF2-40B4-BE49-F238E27FC236}">
                <a16:creationId xmlns:a16="http://schemas.microsoft.com/office/drawing/2014/main" id="{E1499E64-F373-6646-A1E9-438DAD119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0515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" name="Line 76">
            <a:extLst>
              <a:ext uri="{FF2B5EF4-FFF2-40B4-BE49-F238E27FC236}">
                <a16:creationId xmlns:a16="http://schemas.microsoft.com/office/drawing/2014/main" id="{4BA94B49-AA08-7D4D-9422-8F8B64525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EFFB8169-2D85-E344-B2D1-99D408859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 Filtering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69B0146-653E-F141-842C-EDAFB3615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Anti-aliasing problem</a:t>
            </a:r>
          </a:p>
        </p:txBody>
      </p:sp>
      <p:grpSp>
        <p:nvGrpSpPr>
          <p:cNvPr id="62469" name="Group 69">
            <a:extLst>
              <a:ext uri="{FF2B5EF4-FFF2-40B4-BE49-F238E27FC236}">
                <a16:creationId xmlns:a16="http://schemas.microsoft.com/office/drawing/2014/main" id="{A14D18FE-4056-E84D-B933-77CE7C03718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52550"/>
            <a:ext cx="2438400" cy="2438400"/>
            <a:chOff x="3456" y="1248"/>
            <a:chExt cx="1536" cy="1536"/>
          </a:xfrm>
        </p:grpSpPr>
        <p:sp>
          <p:nvSpPr>
            <p:cNvPr id="62489" name="Rectangle 5">
              <a:extLst>
                <a:ext uri="{FF2B5EF4-FFF2-40B4-BE49-F238E27FC236}">
                  <a16:creationId xmlns:a16="http://schemas.microsoft.com/office/drawing/2014/main" id="{FA84962D-9B94-9946-8EB9-C16D301D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0" name="Rectangle 6">
              <a:extLst>
                <a:ext uri="{FF2B5EF4-FFF2-40B4-BE49-F238E27FC236}">
                  <a16:creationId xmlns:a16="http://schemas.microsoft.com/office/drawing/2014/main" id="{2751CC85-70F9-7949-9C8C-16C052C4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1" name="Rectangle 7">
              <a:extLst>
                <a:ext uri="{FF2B5EF4-FFF2-40B4-BE49-F238E27FC236}">
                  <a16:creationId xmlns:a16="http://schemas.microsoft.com/office/drawing/2014/main" id="{49131B8B-A621-1041-8550-63951875B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2" name="Rectangle 8">
              <a:extLst>
                <a:ext uri="{FF2B5EF4-FFF2-40B4-BE49-F238E27FC236}">
                  <a16:creationId xmlns:a16="http://schemas.microsoft.com/office/drawing/2014/main" id="{B8598175-E93E-5849-AE4B-EFDEAADD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3" name="Rectangle 9">
              <a:extLst>
                <a:ext uri="{FF2B5EF4-FFF2-40B4-BE49-F238E27FC236}">
                  <a16:creationId xmlns:a16="http://schemas.microsoft.com/office/drawing/2014/main" id="{A8687299-4B6E-254B-B9B5-A57DB730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4" name="Rectangle 10">
              <a:extLst>
                <a:ext uri="{FF2B5EF4-FFF2-40B4-BE49-F238E27FC236}">
                  <a16:creationId xmlns:a16="http://schemas.microsoft.com/office/drawing/2014/main" id="{08E75A79-179D-2F44-8DEE-C0622964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5" name="Rectangle 11">
              <a:extLst>
                <a:ext uri="{FF2B5EF4-FFF2-40B4-BE49-F238E27FC236}">
                  <a16:creationId xmlns:a16="http://schemas.microsoft.com/office/drawing/2014/main" id="{40424654-1877-5F48-9B78-CBB6364F2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6" name="Rectangle 12">
              <a:extLst>
                <a:ext uri="{FF2B5EF4-FFF2-40B4-BE49-F238E27FC236}">
                  <a16:creationId xmlns:a16="http://schemas.microsoft.com/office/drawing/2014/main" id="{235B8AA2-3677-3647-BA67-C32E2150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7" name="Rectangle 13">
              <a:extLst>
                <a:ext uri="{FF2B5EF4-FFF2-40B4-BE49-F238E27FC236}">
                  <a16:creationId xmlns:a16="http://schemas.microsoft.com/office/drawing/2014/main" id="{49A95BD1-4B1B-3C41-AE78-4B811913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8" name="Rectangle 14">
              <a:extLst>
                <a:ext uri="{FF2B5EF4-FFF2-40B4-BE49-F238E27FC236}">
                  <a16:creationId xmlns:a16="http://schemas.microsoft.com/office/drawing/2014/main" id="{C63A4A91-8E4D-524C-9480-468E60FF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9" name="Rectangle 15">
              <a:extLst>
                <a:ext uri="{FF2B5EF4-FFF2-40B4-BE49-F238E27FC236}">
                  <a16:creationId xmlns:a16="http://schemas.microsoft.com/office/drawing/2014/main" id="{9E9D941E-4646-B241-915B-0CA31B65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0" name="Rectangle 16">
              <a:extLst>
                <a:ext uri="{FF2B5EF4-FFF2-40B4-BE49-F238E27FC236}">
                  <a16:creationId xmlns:a16="http://schemas.microsoft.com/office/drawing/2014/main" id="{2AE44CC0-532A-9D4B-8364-7419D27BF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1" name="Rectangle 17">
              <a:extLst>
                <a:ext uri="{FF2B5EF4-FFF2-40B4-BE49-F238E27FC236}">
                  <a16:creationId xmlns:a16="http://schemas.microsoft.com/office/drawing/2014/main" id="{5D8F26EB-937F-5A4E-8021-94141989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2" name="Rectangle 18">
              <a:extLst>
                <a:ext uri="{FF2B5EF4-FFF2-40B4-BE49-F238E27FC236}">
                  <a16:creationId xmlns:a16="http://schemas.microsoft.com/office/drawing/2014/main" id="{ACCBD27C-3080-5A4B-A84D-E8060980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3" name="Rectangle 19">
              <a:extLst>
                <a:ext uri="{FF2B5EF4-FFF2-40B4-BE49-F238E27FC236}">
                  <a16:creationId xmlns:a16="http://schemas.microsoft.com/office/drawing/2014/main" id="{8C99374A-45D7-F746-9FF4-F76AFCEC6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4" name="Rectangle 20">
              <a:extLst>
                <a:ext uri="{FF2B5EF4-FFF2-40B4-BE49-F238E27FC236}">
                  <a16:creationId xmlns:a16="http://schemas.microsoft.com/office/drawing/2014/main" id="{D942E910-8726-3E45-8762-7CEC027C7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5" name="Rectangle 21">
              <a:extLst>
                <a:ext uri="{FF2B5EF4-FFF2-40B4-BE49-F238E27FC236}">
                  <a16:creationId xmlns:a16="http://schemas.microsoft.com/office/drawing/2014/main" id="{B2EE2281-27AB-0C45-83BC-AD2346F2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6" name="Rectangle 22">
              <a:extLst>
                <a:ext uri="{FF2B5EF4-FFF2-40B4-BE49-F238E27FC236}">
                  <a16:creationId xmlns:a16="http://schemas.microsoft.com/office/drawing/2014/main" id="{C56E45BD-781A-D24C-B39C-551F8B78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7" name="Rectangle 23">
              <a:extLst>
                <a:ext uri="{FF2B5EF4-FFF2-40B4-BE49-F238E27FC236}">
                  <a16:creationId xmlns:a16="http://schemas.microsoft.com/office/drawing/2014/main" id="{8091053E-8DCE-3746-9F99-DCF2956D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8" name="Rectangle 24">
              <a:extLst>
                <a:ext uri="{FF2B5EF4-FFF2-40B4-BE49-F238E27FC236}">
                  <a16:creationId xmlns:a16="http://schemas.microsoft.com/office/drawing/2014/main" id="{CC3D3750-096D-3148-8B86-C242AA7DD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9" name="Rectangle 25">
              <a:extLst>
                <a:ext uri="{FF2B5EF4-FFF2-40B4-BE49-F238E27FC236}">
                  <a16:creationId xmlns:a16="http://schemas.microsoft.com/office/drawing/2014/main" id="{3C7AD9F8-FFCF-994D-8E8E-31A08872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0" name="Rectangle 26">
              <a:extLst>
                <a:ext uri="{FF2B5EF4-FFF2-40B4-BE49-F238E27FC236}">
                  <a16:creationId xmlns:a16="http://schemas.microsoft.com/office/drawing/2014/main" id="{B153D113-D3FD-A14A-A4D2-506BD263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1" name="Rectangle 27">
              <a:extLst>
                <a:ext uri="{FF2B5EF4-FFF2-40B4-BE49-F238E27FC236}">
                  <a16:creationId xmlns:a16="http://schemas.microsoft.com/office/drawing/2014/main" id="{2447F699-9231-D848-9636-AA663859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2" name="Rectangle 28">
              <a:extLst>
                <a:ext uri="{FF2B5EF4-FFF2-40B4-BE49-F238E27FC236}">
                  <a16:creationId xmlns:a16="http://schemas.microsoft.com/office/drawing/2014/main" id="{24F68009-1EBB-FD4D-85C0-FB010C44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3" name="Rectangle 29">
              <a:extLst>
                <a:ext uri="{FF2B5EF4-FFF2-40B4-BE49-F238E27FC236}">
                  <a16:creationId xmlns:a16="http://schemas.microsoft.com/office/drawing/2014/main" id="{29361EBB-E28F-5D4B-86D9-21E05FBE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4" name="Rectangle 30">
              <a:extLst>
                <a:ext uri="{FF2B5EF4-FFF2-40B4-BE49-F238E27FC236}">
                  <a16:creationId xmlns:a16="http://schemas.microsoft.com/office/drawing/2014/main" id="{AD70F698-C316-6041-BCB1-F44F219ED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5" name="Rectangle 31">
              <a:extLst>
                <a:ext uri="{FF2B5EF4-FFF2-40B4-BE49-F238E27FC236}">
                  <a16:creationId xmlns:a16="http://schemas.microsoft.com/office/drawing/2014/main" id="{F52AA274-37C4-1D49-AD41-04D12B567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6" name="Rectangle 32">
              <a:extLst>
                <a:ext uri="{FF2B5EF4-FFF2-40B4-BE49-F238E27FC236}">
                  <a16:creationId xmlns:a16="http://schemas.microsoft.com/office/drawing/2014/main" id="{FB2E6C2A-D3E4-BA40-8CF4-C326E7B0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7" name="Rectangle 33">
              <a:extLst>
                <a:ext uri="{FF2B5EF4-FFF2-40B4-BE49-F238E27FC236}">
                  <a16:creationId xmlns:a16="http://schemas.microsoft.com/office/drawing/2014/main" id="{6241980C-7855-1340-B9E7-B1E41BF9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8" name="Rectangle 34">
              <a:extLst>
                <a:ext uri="{FF2B5EF4-FFF2-40B4-BE49-F238E27FC236}">
                  <a16:creationId xmlns:a16="http://schemas.microsoft.com/office/drawing/2014/main" id="{A87864C3-C0E3-A041-962E-72D02FD0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9" name="Rectangle 35">
              <a:extLst>
                <a:ext uri="{FF2B5EF4-FFF2-40B4-BE49-F238E27FC236}">
                  <a16:creationId xmlns:a16="http://schemas.microsoft.com/office/drawing/2014/main" id="{1A6C05CB-033E-C24F-8B2F-FF5319DB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0" name="Rectangle 36">
              <a:extLst>
                <a:ext uri="{FF2B5EF4-FFF2-40B4-BE49-F238E27FC236}">
                  <a16:creationId xmlns:a16="http://schemas.microsoft.com/office/drawing/2014/main" id="{F8B7E0DA-5AD3-804E-A90A-DD6E33B4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1" name="Rectangle 37">
              <a:extLst>
                <a:ext uri="{FF2B5EF4-FFF2-40B4-BE49-F238E27FC236}">
                  <a16:creationId xmlns:a16="http://schemas.microsoft.com/office/drawing/2014/main" id="{520FCAE6-DB65-024C-BAC9-9AC798ADD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2" name="Rectangle 38">
              <a:extLst>
                <a:ext uri="{FF2B5EF4-FFF2-40B4-BE49-F238E27FC236}">
                  <a16:creationId xmlns:a16="http://schemas.microsoft.com/office/drawing/2014/main" id="{70251F57-7A21-D144-967A-4204C10CB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3" name="Rectangle 39">
              <a:extLst>
                <a:ext uri="{FF2B5EF4-FFF2-40B4-BE49-F238E27FC236}">
                  <a16:creationId xmlns:a16="http://schemas.microsoft.com/office/drawing/2014/main" id="{8278DF42-CFCF-684B-B1C8-1D90B236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4" name="Rectangle 40">
              <a:extLst>
                <a:ext uri="{FF2B5EF4-FFF2-40B4-BE49-F238E27FC236}">
                  <a16:creationId xmlns:a16="http://schemas.microsoft.com/office/drawing/2014/main" id="{63A283AD-F528-D24E-8354-5302FB11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5" name="Rectangle 41">
              <a:extLst>
                <a:ext uri="{FF2B5EF4-FFF2-40B4-BE49-F238E27FC236}">
                  <a16:creationId xmlns:a16="http://schemas.microsoft.com/office/drawing/2014/main" id="{21350EF2-9EA9-1441-BB72-B1539B347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6" name="Rectangle 42">
              <a:extLst>
                <a:ext uri="{FF2B5EF4-FFF2-40B4-BE49-F238E27FC236}">
                  <a16:creationId xmlns:a16="http://schemas.microsoft.com/office/drawing/2014/main" id="{B3A25A16-AD42-DF46-A4B8-090019E3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7" name="Rectangle 43">
              <a:extLst>
                <a:ext uri="{FF2B5EF4-FFF2-40B4-BE49-F238E27FC236}">
                  <a16:creationId xmlns:a16="http://schemas.microsoft.com/office/drawing/2014/main" id="{0BB6B081-D68D-A64D-8E64-7B3CF38D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8" name="Rectangle 44">
              <a:extLst>
                <a:ext uri="{FF2B5EF4-FFF2-40B4-BE49-F238E27FC236}">
                  <a16:creationId xmlns:a16="http://schemas.microsoft.com/office/drawing/2014/main" id="{35EF1081-8EF5-0C49-895F-FC313A0A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9" name="Rectangle 45">
              <a:extLst>
                <a:ext uri="{FF2B5EF4-FFF2-40B4-BE49-F238E27FC236}">
                  <a16:creationId xmlns:a16="http://schemas.microsoft.com/office/drawing/2014/main" id="{14CD72A3-5AEB-FF40-9CC8-E57E7522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0" name="Rectangle 46">
              <a:extLst>
                <a:ext uri="{FF2B5EF4-FFF2-40B4-BE49-F238E27FC236}">
                  <a16:creationId xmlns:a16="http://schemas.microsoft.com/office/drawing/2014/main" id="{7803F187-15D1-AC47-849E-A5590F94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1" name="Rectangle 47">
              <a:extLst>
                <a:ext uri="{FF2B5EF4-FFF2-40B4-BE49-F238E27FC236}">
                  <a16:creationId xmlns:a16="http://schemas.microsoft.com/office/drawing/2014/main" id="{D85F58B4-69BD-7B42-9FD0-D499CB695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2" name="Rectangle 48">
              <a:extLst>
                <a:ext uri="{FF2B5EF4-FFF2-40B4-BE49-F238E27FC236}">
                  <a16:creationId xmlns:a16="http://schemas.microsoft.com/office/drawing/2014/main" id="{D47E61D7-493A-014F-B8CD-2BFE458D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3" name="Rectangle 49">
              <a:extLst>
                <a:ext uri="{FF2B5EF4-FFF2-40B4-BE49-F238E27FC236}">
                  <a16:creationId xmlns:a16="http://schemas.microsoft.com/office/drawing/2014/main" id="{C3392566-7F42-1140-9313-0BED15EF0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4" name="Rectangle 50">
              <a:extLst>
                <a:ext uri="{FF2B5EF4-FFF2-40B4-BE49-F238E27FC236}">
                  <a16:creationId xmlns:a16="http://schemas.microsoft.com/office/drawing/2014/main" id="{60A3244D-2935-DC4B-8131-10D9AACC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5" name="Rectangle 51">
              <a:extLst>
                <a:ext uri="{FF2B5EF4-FFF2-40B4-BE49-F238E27FC236}">
                  <a16:creationId xmlns:a16="http://schemas.microsoft.com/office/drawing/2014/main" id="{1FA51AC4-E078-D34E-985E-E37CD2F21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6" name="Rectangle 52">
              <a:extLst>
                <a:ext uri="{FF2B5EF4-FFF2-40B4-BE49-F238E27FC236}">
                  <a16:creationId xmlns:a16="http://schemas.microsoft.com/office/drawing/2014/main" id="{8BF18F15-9A11-7B4E-821C-7B9C0344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7" name="Rectangle 53">
              <a:extLst>
                <a:ext uri="{FF2B5EF4-FFF2-40B4-BE49-F238E27FC236}">
                  <a16:creationId xmlns:a16="http://schemas.microsoft.com/office/drawing/2014/main" id="{4C32CE54-AC2C-C043-B708-2EFC2327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8" name="Rectangle 54">
              <a:extLst>
                <a:ext uri="{FF2B5EF4-FFF2-40B4-BE49-F238E27FC236}">
                  <a16:creationId xmlns:a16="http://schemas.microsoft.com/office/drawing/2014/main" id="{7DEDD46E-4779-C148-9CA0-6DF1BA96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9" name="Rectangle 55">
              <a:extLst>
                <a:ext uri="{FF2B5EF4-FFF2-40B4-BE49-F238E27FC236}">
                  <a16:creationId xmlns:a16="http://schemas.microsoft.com/office/drawing/2014/main" id="{8DAD0A0D-3AA0-9C49-9855-6460FBB0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0" name="Rectangle 56">
              <a:extLst>
                <a:ext uri="{FF2B5EF4-FFF2-40B4-BE49-F238E27FC236}">
                  <a16:creationId xmlns:a16="http://schemas.microsoft.com/office/drawing/2014/main" id="{F2976F21-A9E3-DF40-BF2B-11B1DAB47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1" name="Rectangle 57">
              <a:extLst>
                <a:ext uri="{FF2B5EF4-FFF2-40B4-BE49-F238E27FC236}">
                  <a16:creationId xmlns:a16="http://schemas.microsoft.com/office/drawing/2014/main" id="{1F8FB0D0-DCB8-3740-ADA7-C1B4B214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2" name="Rectangle 58">
              <a:extLst>
                <a:ext uri="{FF2B5EF4-FFF2-40B4-BE49-F238E27FC236}">
                  <a16:creationId xmlns:a16="http://schemas.microsoft.com/office/drawing/2014/main" id="{717EFF75-5292-0347-9B3C-CDB0279B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3" name="Rectangle 59">
              <a:extLst>
                <a:ext uri="{FF2B5EF4-FFF2-40B4-BE49-F238E27FC236}">
                  <a16:creationId xmlns:a16="http://schemas.microsoft.com/office/drawing/2014/main" id="{18DBFC9D-163A-AF44-940A-DBF65525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4" name="Rectangle 60">
              <a:extLst>
                <a:ext uri="{FF2B5EF4-FFF2-40B4-BE49-F238E27FC236}">
                  <a16:creationId xmlns:a16="http://schemas.microsoft.com/office/drawing/2014/main" id="{D3EB62A8-06C1-1C45-A096-53F66F3E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5" name="Rectangle 61">
              <a:extLst>
                <a:ext uri="{FF2B5EF4-FFF2-40B4-BE49-F238E27FC236}">
                  <a16:creationId xmlns:a16="http://schemas.microsoft.com/office/drawing/2014/main" id="{6AE6AE3A-B930-1D4E-BD8B-684C91C77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6" name="Rectangle 62">
              <a:extLst>
                <a:ext uri="{FF2B5EF4-FFF2-40B4-BE49-F238E27FC236}">
                  <a16:creationId xmlns:a16="http://schemas.microsoft.com/office/drawing/2014/main" id="{B5ECE8E0-DB95-1749-8C0F-0B062881D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7" name="Rectangle 63">
              <a:extLst>
                <a:ext uri="{FF2B5EF4-FFF2-40B4-BE49-F238E27FC236}">
                  <a16:creationId xmlns:a16="http://schemas.microsoft.com/office/drawing/2014/main" id="{2D968A10-86D5-824E-A38E-B97BB9CF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8" name="Rectangle 64">
              <a:extLst>
                <a:ext uri="{FF2B5EF4-FFF2-40B4-BE49-F238E27FC236}">
                  <a16:creationId xmlns:a16="http://schemas.microsoft.com/office/drawing/2014/main" id="{A3284D92-775B-4642-967D-3ED3C7F1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9" name="Rectangle 65">
              <a:extLst>
                <a:ext uri="{FF2B5EF4-FFF2-40B4-BE49-F238E27FC236}">
                  <a16:creationId xmlns:a16="http://schemas.microsoft.com/office/drawing/2014/main" id="{BE46A97B-0A91-5240-9A03-EC367F13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0" name="Rectangle 66">
              <a:extLst>
                <a:ext uri="{FF2B5EF4-FFF2-40B4-BE49-F238E27FC236}">
                  <a16:creationId xmlns:a16="http://schemas.microsoft.com/office/drawing/2014/main" id="{960EC464-D5DF-BE41-9853-5A9F0EB2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1" name="Rectangle 67">
              <a:extLst>
                <a:ext uri="{FF2B5EF4-FFF2-40B4-BE49-F238E27FC236}">
                  <a16:creationId xmlns:a16="http://schemas.microsoft.com/office/drawing/2014/main" id="{997AECD2-0D86-2746-9E43-643433CD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2" name="Rectangle 68">
              <a:extLst>
                <a:ext uri="{FF2B5EF4-FFF2-40B4-BE49-F238E27FC236}">
                  <a16:creationId xmlns:a16="http://schemas.microsoft.com/office/drawing/2014/main" id="{64682B83-EE9C-AA46-A5C4-6DA76AEF2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2470" name="AutoShape 70">
            <a:extLst>
              <a:ext uri="{FF2B5EF4-FFF2-40B4-BE49-F238E27FC236}">
                <a16:creationId xmlns:a16="http://schemas.microsoft.com/office/drawing/2014/main" id="{3EF048D3-D490-904F-84A0-F50046B9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Line 71">
            <a:extLst>
              <a:ext uri="{FF2B5EF4-FFF2-40B4-BE49-F238E27FC236}">
                <a16:creationId xmlns:a16="http://schemas.microsoft.com/office/drawing/2014/main" id="{AC20527D-EC56-4841-88BF-4C31C9D77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28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72">
            <a:extLst>
              <a:ext uri="{FF2B5EF4-FFF2-40B4-BE49-F238E27FC236}">
                <a16:creationId xmlns:a16="http://schemas.microsoft.com/office/drawing/2014/main" id="{D14D61C1-0B45-F24B-9A27-9472A7D68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73">
            <a:extLst>
              <a:ext uri="{FF2B5EF4-FFF2-40B4-BE49-F238E27FC236}">
                <a16:creationId xmlns:a16="http://schemas.microsoft.com/office/drawing/2014/main" id="{44BE9FB0-67FD-DD44-8EB1-A09469D33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72415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74">
            <a:extLst>
              <a:ext uri="{FF2B5EF4-FFF2-40B4-BE49-F238E27FC236}">
                <a16:creationId xmlns:a16="http://schemas.microsoft.com/office/drawing/2014/main" id="{073C4330-917F-C94F-8A21-1CE10BDE3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33375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Text Box 75">
            <a:extLst>
              <a:ext uri="{FF2B5EF4-FFF2-40B4-BE49-F238E27FC236}">
                <a16:creationId xmlns:a16="http://schemas.microsoft.com/office/drawing/2014/main" id="{74B86660-FE21-994F-A658-F0242123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049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Projected pixel footprint</a:t>
            </a:r>
          </a:p>
        </p:txBody>
      </p:sp>
      <p:sp>
        <p:nvSpPr>
          <p:cNvPr id="62476" name="Text Box 77">
            <a:extLst>
              <a:ext uri="{FF2B5EF4-FFF2-40B4-BE49-F238E27FC236}">
                <a16:creationId xmlns:a16="http://schemas.microsoft.com/office/drawing/2014/main" id="{8C0A3330-434C-004B-88D4-0A9203EA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4335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Texel grid</a:t>
            </a:r>
          </a:p>
        </p:txBody>
      </p:sp>
      <p:sp>
        <p:nvSpPr>
          <p:cNvPr id="62477" name="AutoShape 78">
            <a:extLst>
              <a:ext uri="{FF2B5EF4-FFF2-40B4-BE49-F238E27FC236}">
                <a16:creationId xmlns:a16="http://schemas.microsoft.com/office/drawing/2014/main" id="{69F91A06-060F-5E42-9B4C-A076490D3DF7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22669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79">
            <a:extLst>
              <a:ext uri="{FF2B5EF4-FFF2-40B4-BE49-F238E27FC236}">
                <a16:creationId xmlns:a16="http://schemas.microsoft.com/office/drawing/2014/main" id="{14743EEF-575F-F14C-BF9E-9302BBF48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11455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80">
            <a:extLst>
              <a:ext uri="{FF2B5EF4-FFF2-40B4-BE49-F238E27FC236}">
                <a16:creationId xmlns:a16="http://schemas.microsoft.com/office/drawing/2014/main" id="{076B682C-5942-6643-BAAE-2996F2466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80975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81">
            <a:extLst>
              <a:ext uri="{FF2B5EF4-FFF2-40B4-BE49-F238E27FC236}">
                <a16:creationId xmlns:a16="http://schemas.microsoft.com/office/drawing/2014/main" id="{A727B5A2-BFB2-B747-A8BD-827A41E7B0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4099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82">
            <a:extLst>
              <a:ext uri="{FF2B5EF4-FFF2-40B4-BE49-F238E27FC236}">
                <a16:creationId xmlns:a16="http://schemas.microsoft.com/office/drawing/2014/main" id="{585408A6-7D53-BC4C-9B29-752237A54C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33375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Oval 83">
            <a:extLst>
              <a:ext uri="{FF2B5EF4-FFF2-40B4-BE49-F238E27FC236}">
                <a16:creationId xmlns:a16="http://schemas.microsoft.com/office/drawing/2014/main" id="{AAD7DE9B-B529-7345-A08D-26184056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8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3" name="Oval 86">
            <a:extLst>
              <a:ext uri="{FF2B5EF4-FFF2-40B4-BE49-F238E27FC236}">
                <a16:creationId xmlns:a16="http://schemas.microsoft.com/office/drawing/2014/main" id="{B68E4F2D-62A7-A846-9889-ACCA5222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57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4" name="Oval 87">
            <a:extLst>
              <a:ext uri="{FF2B5EF4-FFF2-40B4-BE49-F238E27FC236}">
                <a16:creationId xmlns:a16="http://schemas.microsoft.com/office/drawing/2014/main" id="{2E93E897-8C1C-6A44-8C8E-BB016211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33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Line 88">
            <a:extLst>
              <a:ext uri="{FF2B5EF4-FFF2-40B4-BE49-F238E27FC236}">
                <a16:creationId xmlns:a16="http://schemas.microsoft.com/office/drawing/2014/main" id="{4BF28515-7DCD-B34F-90EF-740138FB25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7335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89">
            <a:extLst>
              <a:ext uri="{FF2B5EF4-FFF2-40B4-BE49-F238E27FC236}">
                <a16:creationId xmlns:a16="http://schemas.microsoft.com/office/drawing/2014/main" id="{53422D34-4F2F-6444-97D3-EE58B52F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765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Oval 84">
            <a:extLst>
              <a:ext uri="{FF2B5EF4-FFF2-40B4-BE49-F238E27FC236}">
                <a16:creationId xmlns:a16="http://schemas.microsoft.com/office/drawing/2014/main" id="{D936BE6A-198E-D24C-815B-CA053BEC1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00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8" name="Text Box 90">
            <a:extLst>
              <a:ext uri="{FF2B5EF4-FFF2-40B4-BE49-F238E27FC236}">
                <a16:creationId xmlns:a16="http://schemas.microsoft.com/office/drawing/2014/main" id="{1C9A47DE-2ABA-C141-B7B0-F9F48134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6715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Large jumps between pixels.  Texture is </a:t>
            </a:r>
            <a:r>
              <a:rPr lang="en-US" altLang="en-US" sz="1800" dirty="0" err="1"/>
              <a:t>undersampled</a:t>
            </a:r>
            <a:r>
              <a:rPr lang="en-US" altLang="en-US" sz="1800" dirty="0"/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2">
            <a:extLst>
              <a:ext uri="{FF2B5EF4-FFF2-40B4-BE49-F238E27FC236}">
                <a16:creationId xmlns:a16="http://schemas.microsoft.com/office/drawing/2014/main" id="{CE915F4A-6BD6-6E45-81B9-9C80F78E5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0515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0" name="Line 3">
            <a:extLst>
              <a:ext uri="{FF2B5EF4-FFF2-40B4-BE49-F238E27FC236}">
                <a16:creationId xmlns:a16="http://schemas.microsoft.com/office/drawing/2014/main" id="{BC087B10-C801-0045-9BC2-DC4BBC9756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17AEAEB2-E0F9-2040-BE51-DB869ADF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 Filtering</a:t>
            </a:r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78E625B6-8110-8C49-9CBE-93B4450969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One solution:</a:t>
            </a:r>
          </a:p>
          <a:p>
            <a:pPr lvl="1"/>
            <a:r>
              <a:rPr lang="en-US" dirty="0"/>
              <a:t>Average lots of samples</a:t>
            </a:r>
          </a:p>
        </p:txBody>
      </p:sp>
      <p:grpSp>
        <p:nvGrpSpPr>
          <p:cNvPr id="63493" name="Group 6">
            <a:extLst>
              <a:ext uri="{FF2B5EF4-FFF2-40B4-BE49-F238E27FC236}">
                <a16:creationId xmlns:a16="http://schemas.microsoft.com/office/drawing/2014/main" id="{0456A846-8900-914A-B5FA-DB2B04865A7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52550"/>
            <a:ext cx="2438400" cy="2438400"/>
            <a:chOff x="3456" y="1248"/>
            <a:chExt cx="1536" cy="1536"/>
          </a:xfrm>
        </p:grpSpPr>
        <p:sp>
          <p:nvSpPr>
            <p:cNvPr id="63527" name="Rectangle 7">
              <a:extLst>
                <a:ext uri="{FF2B5EF4-FFF2-40B4-BE49-F238E27FC236}">
                  <a16:creationId xmlns:a16="http://schemas.microsoft.com/office/drawing/2014/main" id="{CB27ADB4-01BC-074A-9B45-F4931E0C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8" name="Rectangle 8">
              <a:extLst>
                <a:ext uri="{FF2B5EF4-FFF2-40B4-BE49-F238E27FC236}">
                  <a16:creationId xmlns:a16="http://schemas.microsoft.com/office/drawing/2014/main" id="{102D2088-769C-D744-8F86-309061506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9" name="Rectangle 9">
              <a:extLst>
                <a:ext uri="{FF2B5EF4-FFF2-40B4-BE49-F238E27FC236}">
                  <a16:creationId xmlns:a16="http://schemas.microsoft.com/office/drawing/2014/main" id="{84BE023E-9DBA-E048-9329-D86346236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0" name="Rectangle 10">
              <a:extLst>
                <a:ext uri="{FF2B5EF4-FFF2-40B4-BE49-F238E27FC236}">
                  <a16:creationId xmlns:a16="http://schemas.microsoft.com/office/drawing/2014/main" id="{B7578109-2649-AA4A-ABBC-F7EB9EC99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1" name="Rectangle 11">
              <a:extLst>
                <a:ext uri="{FF2B5EF4-FFF2-40B4-BE49-F238E27FC236}">
                  <a16:creationId xmlns:a16="http://schemas.microsoft.com/office/drawing/2014/main" id="{4081FC71-6D61-0544-97E2-02A9FD28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2" name="Rectangle 12">
              <a:extLst>
                <a:ext uri="{FF2B5EF4-FFF2-40B4-BE49-F238E27FC236}">
                  <a16:creationId xmlns:a16="http://schemas.microsoft.com/office/drawing/2014/main" id="{EB01FE0B-2ACE-5345-9449-22B8CB97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3" name="Rectangle 13">
              <a:extLst>
                <a:ext uri="{FF2B5EF4-FFF2-40B4-BE49-F238E27FC236}">
                  <a16:creationId xmlns:a16="http://schemas.microsoft.com/office/drawing/2014/main" id="{36EF70B6-4A44-8E49-AEE5-EE458F070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4" name="Rectangle 14">
              <a:extLst>
                <a:ext uri="{FF2B5EF4-FFF2-40B4-BE49-F238E27FC236}">
                  <a16:creationId xmlns:a16="http://schemas.microsoft.com/office/drawing/2014/main" id="{EB673D76-906F-0149-90AB-1B64B82E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5" name="Rectangle 15">
              <a:extLst>
                <a:ext uri="{FF2B5EF4-FFF2-40B4-BE49-F238E27FC236}">
                  <a16:creationId xmlns:a16="http://schemas.microsoft.com/office/drawing/2014/main" id="{F6A44871-4A5A-C54D-AC2A-C49E480A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6" name="Rectangle 16">
              <a:extLst>
                <a:ext uri="{FF2B5EF4-FFF2-40B4-BE49-F238E27FC236}">
                  <a16:creationId xmlns:a16="http://schemas.microsoft.com/office/drawing/2014/main" id="{7B4DCA33-8B3D-0E4B-A626-42FC0DF53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7" name="Rectangle 17">
              <a:extLst>
                <a:ext uri="{FF2B5EF4-FFF2-40B4-BE49-F238E27FC236}">
                  <a16:creationId xmlns:a16="http://schemas.microsoft.com/office/drawing/2014/main" id="{29E6D017-ADA0-4C40-98ED-9747CEDE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8" name="Rectangle 18">
              <a:extLst>
                <a:ext uri="{FF2B5EF4-FFF2-40B4-BE49-F238E27FC236}">
                  <a16:creationId xmlns:a16="http://schemas.microsoft.com/office/drawing/2014/main" id="{2423D704-92D6-8942-8AF3-4AE1F32B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9" name="Rectangle 19">
              <a:extLst>
                <a:ext uri="{FF2B5EF4-FFF2-40B4-BE49-F238E27FC236}">
                  <a16:creationId xmlns:a16="http://schemas.microsoft.com/office/drawing/2014/main" id="{BB09EE22-2F1F-0F4C-8C92-10058C3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0" name="Rectangle 20">
              <a:extLst>
                <a:ext uri="{FF2B5EF4-FFF2-40B4-BE49-F238E27FC236}">
                  <a16:creationId xmlns:a16="http://schemas.microsoft.com/office/drawing/2014/main" id="{CC691615-319F-1244-A8AE-A8D844D7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1" name="Rectangle 21">
              <a:extLst>
                <a:ext uri="{FF2B5EF4-FFF2-40B4-BE49-F238E27FC236}">
                  <a16:creationId xmlns:a16="http://schemas.microsoft.com/office/drawing/2014/main" id="{21D87306-0872-C74F-9EE8-3A818AD5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2" name="Rectangle 22">
              <a:extLst>
                <a:ext uri="{FF2B5EF4-FFF2-40B4-BE49-F238E27FC236}">
                  <a16:creationId xmlns:a16="http://schemas.microsoft.com/office/drawing/2014/main" id="{EA5280EB-8235-DB47-A169-96539F6E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3" name="Rectangle 23">
              <a:extLst>
                <a:ext uri="{FF2B5EF4-FFF2-40B4-BE49-F238E27FC236}">
                  <a16:creationId xmlns:a16="http://schemas.microsoft.com/office/drawing/2014/main" id="{EA55E1F3-1FBC-704D-AE89-CA0F321C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4" name="Rectangle 24">
              <a:extLst>
                <a:ext uri="{FF2B5EF4-FFF2-40B4-BE49-F238E27FC236}">
                  <a16:creationId xmlns:a16="http://schemas.microsoft.com/office/drawing/2014/main" id="{37E80486-0EAA-1945-AC15-D859B55B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5" name="Rectangle 25">
              <a:extLst>
                <a:ext uri="{FF2B5EF4-FFF2-40B4-BE49-F238E27FC236}">
                  <a16:creationId xmlns:a16="http://schemas.microsoft.com/office/drawing/2014/main" id="{7FD90936-5532-0B40-B275-C49A38E00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6" name="Rectangle 26">
              <a:extLst>
                <a:ext uri="{FF2B5EF4-FFF2-40B4-BE49-F238E27FC236}">
                  <a16:creationId xmlns:a16="http://schemas.microsoft.com/office/drawing/2014/main" id="{9688A265-1F2D-3E4B-9A3E-3010F1A5F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7" name="Rectangle 27">
              <a:extLst>
                <a:ext uri="{FF2B5EF4-FFF2-40B4-BE49-F238E27FC236}">
                  <a16:creationId xmlns:a16="http://schemas.microsoft.com/office/drawing/2014/main" id="{72D22925-C5F7-C149-9433-F7910D285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8" name="Rectangle 28">
              <a:extLst>
                <a:ext uri="{FF2B5EF4-FFF2-40B4-BE49-F238E27FC236}">
                  <a16:creationId xmlns:a16="http://schemas.microsoft.com/office/drawing/2014/main" id="{F15A2F3B-7761-AA4E-865B-F43A64D46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9" name="Rectangle 29">
              <a:extLst>
                <a:ext uri="{FF2B5EF4-FFF2-40B4-BE49-F238E27FC236}">
                  <a16:creationId xmlns:a16="http://schemas.microsoft.com/office/drawing/2014/main" id="{568AB4E9-00C6-E24B-8087-0A133ED8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0" name="Rectangle 30">
              <a:extLst>
                <a:ext uri="{FF2B5EF4-FFF2-40B4-BE49-F238E27FC236}">
                  <a16:creationId xmlns:a16="http://schemas.microsoft.com/office/drawing/2014/main" id="{00409ABB-68B3-DF44-8C0C-90BEF8C5A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1" name="Rectangle 31">
              <a:extLst>
                <a:ext uri="{FF2B5EF4-FFF2-40B4-BE49-F238E27FC236}">
                  <a16:creationId xmlns:a16="http://schemas.microsoft.com/office/drawing/2014/main" id="{EB34591C-FBF0-DF4E-B940-0598F2E3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2" name="Rectangle 32">
              <a:extLst>
                <a:ext uri="{FF2B5EF4-FFF2-40B4-BE49-F238E27FC236}">
                  <a16:creationId xmlns:a16="http://schemas.microsoft.com/office/drawing/2014/main" id="{97AA3251-ACB3-4A48-B091-FB3987EF4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3" name="Rectangle 33">
              <a:extLst>
                <a:ext uri="{FF2B5EF4-FFF2-40B4-BE49-F238E27FC236}">
                  <a16:creationId xmlns:a16="http://schemas.microsoft.com/office/drawing/2014/main" id="{7235226C-C05A-874B-A9E2-896BE0E0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4" name="Rectangle 34">
              <a:extLst>
                <a:ext uri="{FF2B5EF4-FFF2-40B4-BE49-F238E27FC236}">
                  <a16:creationId xmlns:a16="http://schemas.microsoft.com/office/drawing/2014/main" id="{1F9197D8-31F1-6746-B297-04BE0316C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5" name="Rectangle 35">
              <a:extLst>
                <a:ext uri="{FF2B5EF4-FFF2-40B4-BE49-F238E27FC236}">
                  <a16:creationId xmlns:a16="http://schemas.microsoft.com/office/drawing/2014/main" id="{BDC78C89-5240-F74A-8DA8-75BEB614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6" name="Rectangle 36">
              <a:extLst>
                <a:ext uri="{FF2B5EF4-FFF2-40B4-BE49-F238E27FC236}">
                  <a16:creationId xmlns:a16="http://schemas.microsoft.com/office/drawing/2014/main" id="{041A8794-3A9F-B343-BD1B-ABF191F0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7" name="Rectangle 37">
              <a:extLst>
                <a:ext uri="{FF2B5EF4-FFF2-40B4-BE49-F238E27FC236}">
                  <a16:creationId xmlns:a16="http://schemas.microsoft.com/office/drawing/2014/main" id="{A357C0BF-B2CE-A747-8AE9-1EABCB67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8" name="Rectangle 38">
              <a:extLst>
                <a:ext uri="{FF2B5EF4-FFF2-40B4-BE49-F238E27FC236}">
                  <a16:creationId xmlns:a16="http://schemas.microsoft.com/office/drawing/2014/main" id="{918FB91C-B772-9743-A6D0-49824EFB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9" name="Rectangle 39">
              <a:extLst>
                <a:ext uri="{FF2B5EF4-FFF2-40B4-BE49-F238E27FC236}">
                  <a16:creationId xmlns:a16="http://schemas.microsoft.com/office/drawing/2014/main" id="{63DB0EBB-1957-0841-B9D1-45BFC483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0" name="Rectangle 40">
              <a:extLst>
                <a:ext uri="{FF2B5EF4-FFF2-40B4-BE49-F238E27FC236}">
                  <a16:creationId xmlns:a16="http://schemas.microsoft.com/office/drawing/2014/main" id="{6E992D6F-7CB6-3D49-B9B7-17B0458E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1" name="Rectangle 41">
              <a:extLst>
                <a:ext uri="{FF2B5EF4-FFF2-40B4-BE49-F238E27FC236}">
                  <a16:creationId xmlns:a16="http://schemas.microsoft.com/office/drawing/2014/main" id="{2730DA47-0752-D04A-A0FE-D297AA6C9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2" name="Rectangle 42">
              <a:extLst>
                <a:ext uri="{FF2B5EF4-FFF2-40B4-BE49-F238E27FC236}">
                  <a16:creationId xmlns:a16="http://schemas.microsoft.com/office/drawing/2014/main" id="{32515CAA-C594-4C41-91C7-4D0E847F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3" name="Rectangle 43">
              <a:extLst>
                <a:ext uri="{FF2B5EF4-FFF2-40B4-BE49-F238E27FC236}">
                  <a16:creationId xmlns:a16="http://schemas.microsoft.com/office/drawing/2014/main" id="{98A2DE65-CFBC-334D-8DDD-5A37DD28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4" name="Rectangle 44">
              <a:extLst>
                <a:ext uri="{FF2B5EF4-FFF2-40B4-BE49-F238E27FC236}">
                  <a16:creationId xmlns:a16="http://schemas.microsoft.com/office/drawing/2014/main" id="{B0CA0E92-9E8F-D648-837C-FEB880B0F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5" name="Rectangle 45">
              <a:extLst>
                <a:ext uri="{FF2B5EF4-FFF2-40B4-BE49-F238E27FC236}">
                  <a16:creationId xmlns:a16="http://schemas.microsoft.com/office/drawing/2014/main" id="{10914C48-07ED-B047-84C8-82A46B51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6" name="Rectangle 46">
              <a:extLst>
                <a:ext uri="{FF2B5EF4-FFF2-40B4-BE49-F238E27FC236}">
                  <a16:creationId xmlns:a16="http://schemas.microsoft.com/office/drawing/2014/main" id="{4B735969-E935-704B-ACF8-5F0FB0AA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7" name="Rectangle 47">
              <a:extLst>
                <a:ext uri="{FF2B5EF4-FFF2-40B4-BE49-F238E27FC236}">
                  <a16:creationId xmlns:a16="http://schemas.microsoft.com/office/drawing/2014/main" id="{351CA03C-EFFF-AF42-80CA-5D5E8BEE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8" name="Rectangle 48">
              <a:extLst>
                <a:ext uri="{FF2B5EF4-FFF2-40B4-BE49-F238E27FC236}">
                  <a16:creationId xmlns:a16="http://schemas.microsoft.com/office/drawing/2014/main" id="{D53E9DE8-7663-AF44-9411-9AA87B4E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9" name="Rectangle 49">
              <a:extLst>
                <a:ext uri="{FF2B5EF4-FFF2-40B4-BE49-F238E27FC236}">
                  <a16:creationId xmlns:a16="http://schemas.microsoft.com/office/drawing/2014/main" id="{C8C316E2-F105-7743-8F00-55CDB741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0" name="Rectangle 50">
              <a:extLst>
                <a:ext uri="{FF2B5EF4-FFF2-40B4-BE49-F238E27FC236}">
                  <a16:creationId xmlns:a16="http://schemas.microsoft.com/office/drawing/2014/main" id="{2B2649F2-F885-9B48-A62F-CA3B16C1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1" name="Rectangle 51">
              <a:extLst>
                <a:ext uri="{FF2B5EF4-FFF2-40B4-BE49-F238E27FC236}">
                  <a16:creationId xmlns:a16="http://schemas.microsoft.com/office/drawing/2014/main" id="{E478DA0C-8D60-7148-92FA-1673FD58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2" name="Rectangle 52">
              <a:extLst>
                <a:ext uri="{FF2B5EF4-FFF2-40B4-BE49-F238E27FC236}">
                  <a16:creationId xmlns:a16="http://schemas.microsoft.com/office/drawing/2014/main" id="{CD32AE71-0840-524C-B88B-10F0EF60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3" name="Rectangle 53">
              <a:extLst>
                <a:ext uri="{FF2B5EF4-FFF2-40B4-BE49-F238E27FC236}">
                  <a16:creationId xmlns:a16="http://schemas.microsoft.com/office/drawing/2014/main" id="{E28CC08F-B568-3843-9734-1657A066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4" name="Rectangle 54">
              <a:extLst>
                <a:ext uri="{FF2B5EF4-FFF2-40B4-BE49-F238E27FC236}">
                  <a16:creationId xmlns:a16="http://schemas.microsoft.com/office/drawing/2014/main" id="{FF3AFF21-B81F-C247-AD96-0FB74D17B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5" name="Rectangle 55">
              <a:extLst>
                <a:ext uri="{FF2B5EF4-FFF2-40B4-BE49-F238E27FC236}">
                  <a16:creationId xmlns:a16="http://schemas.microsoft.com/office/drawing/2014/main" id="{752B719E-707C-1348-BE8C-6CC9D55D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6" name="Rectangle 56">
              <a:extLst>
                <a:ext uri="{FF2B5EF4-FFF2-40B4-BE49-F238E27FC236}">
                  <a16:creationId xmlns:a16="http://schemas.microsoft.com/office/drawing/2014/main" id="{F523960A-8A91-0247-B381-7BE00847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7" name="Rectangle 57">
              <a:extLst>
                <a:ext uri="{FF2B5EF4-FFF2-40B4-BE49-F238E27FC236}">
                  <a16:creationId xmlns:a16="http://schemas.microsoft.com/office/drawing/2014/main" id="{F052CAE5-79E5-9847-B572-6A275FD7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8" name="Rectangle 58">
              <a:extLst>
                <a:ext uri="{FF2B5EF4-FFF2-40B4-BE49-F238E27FC236}">
                  <a16:creationId xmlns:a16="http://schemas.microsoft.com/office/drawing/2014/main" id="{10C954E5-02D4-D441-BB44-E9F053D8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9" name="Rectangle 59">
              <a:extLst>
                <a:ext uri="{FF2B5EF4-FFF2-40B4-BE49-F238E27FC236}">
                  <a16:creationId xmlns:a16="http://schemas.microsoft.com/office/drawing/2014/main" id="{B1C8EDFD-C7A8-9140-8100-6A4F2C5DC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0" name="Rectangle 60">
              <a:extLst>
                <a:ext uri="{FF2B5EF4-FFF2-40B4-BE49-F238E27FC236}">
                  <a16:creationId xmlns:a16="http://schemas.microsoft.com/office/drawing/2014/main" id="{06F2A4A4-C672-7648-AF6C-A8EFF96B9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1" name="Rectangle 61">
              <a:extLst>
                <a:ext uri="{FF2B5EF4-FFF2-40B4-BE49-F238E27FC236}">
                  <a16:creationId xmlns:a16="http://schemas.microsoft.com/office/drawing/2014/main" id="{1E1A2805-9B1A-4344-A321-DD99EB9A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2" name="Rectangle 62">
              <a:extLst>
                <a:ext uri="{FF2B5EF4-FFF2-40B4-BE49-F238E27FC236}">
                  <a16:creationId xmlns:a16="http://schemas.microsoft.com/office/drawing/2014/main" id="{7DA98BC4-F31B-3B4F-B1A8-548DD3607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3" name="Rectangle 63">
              <a:extLst>
                <a:ext uri="{FF2B5EF4-FFF2-40B4-BE49-F238E27FC236}">
                  <a16:creationId xmlns:a16="http://schemas.microsoft.com/office/drawing/2014/main" id="{FA17FC68-28F9-0341-BCA6-F425BE43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4" name="Rectangle 64">
              <a:extLst>
                <a:ext uri="{FF2B5EF4-FFF2-40B4-BE49-F238E27FC236}">
                  <a16:creationId xmlns:a16="http://schemas.microsoft.com/office/drawing/2014/main" id="{6CE3E00F-EC4D-4946-95B2-798C57A29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5" name="Rectangle 65">
              <a:extLst>
                <a:ext uri="{FF2B5EF4-FFF2-40B4-BE49-F238E27FC236}">
                  <a16:creationId xmlns:a16="http://schemas.microsoft.com/office/drawing/2014/main" id="{B692E503-367D-3848-B402-5F0A034AB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6" name="Rectangle 66">
              <a:extLst>
                <a:ext uri="{FF2B5EF4-FFF2-40B4-BE49-F238E27FC236}">
                  <a16:creationId xmlns:a16="http://schemas.microsoft.com/office/drawing/2014/main" id="{C967089E-0311-6E4D-9E98-BC506197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7" name="Rectangle 67">
              <a:extLst>
                <a:ext uri="{FF2B5EF4-FFF2-40B4-BE49-F238E27FC236}">
                  <a16:creationId xmlns:a16="http://schemas.microsoft.com/office/drawing/2014/main" id="{571142DD-A00E-3F46-B552-438F672B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8" name="Rectangle 68">
              <a:extLst>
                <a:ext uri="{FF2B5EF4-FFF2-40B4-BE49-F238E27FC236}">
                  <a16:creationId xmlns:a16="http://schemas.microsoft.com/office/drawing/2014/main" id="{3EC71440-D875-4343-A34D-65DCF9B1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9" name="Rectangle 69">
              <a:extLst>
                <a:ext uri="{FF2B5EF4-FFF2-40B4-BE49-F238E27FC236}">
                  <a16:creationId xmlns:a16="http://schemas.microsoft.com/office/drawing/2014/main" id="{6503AAF1-47C5-A449-8797-FAE31683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90" name="Rectangle 70">
              <a:extLst>
                <a:ext uri="{FF2B5EF4-FFF2-40B4-BE49-F238E27FC236}">
                  <a16:creationId xmlns:a16="http://schemas.microsoft.com/office/drawing/2014/main" id="{BDD1AEE3-9879-4141-85BB-91EC2209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3494" name="AutoShape 71">
            <a:extLst>
              <a:ext uri="{FF2B5EF4-FFF2-40B4-BE49-F238E27FC236}">
                <a16:creationId xmlns:a16="http://schemas.microsoft.com/office/drawing/2014/main" id="{390ED35E-A244-F14A-8DB3-CFA5B8DB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5" name="Line 72">
            <a:extLst>
              <a:ext uri="{FF2B5EF4-FFF2-40B4-BE49-F238E27FC236}">
                <a16:creationId xmlns:a16="http://schemas.microsoft.com/office/drawing/2014/main" id="{DA953E33-3BF6-9A4B-8AD4-6F7508D12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28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73">
            <a:extLst>
              <a:ext uri="{FF2B5EF4-FFF2-40B4-BE49-F238E27FC236}">
                <a16:creationId xmlns:a16="http://schemas.microsoft.com/office/drawing/2014/main" id="{7D4C843C-9AF1-A249-98D8-8F8C9CDD3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74">
            <a:extLst>
              <a:ext uri="{FF2B5EF4-FFF2-40B4-BE49-F238E27FC236}">
                <a16:creationId xmlns:a16="http://schemas.microsoft.com/office/drawing/2014/main" id="{50FDC71D-3EF7-BC4F-824E-EAC8C8B17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72415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75">
            <a:extLst>
              <a:ext uri="{FF2B5EF4-FFF2-40B4-BE49-F238E27FC236}">
                <a16:creationId xmlns:a16="http://schemas.microsoft.com/office/drawing/2014/main" id="{5C8DBA32-BB7B-5245-B3D5-FDD955E9B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33375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AutoShape 78">
            <a:extLst>
              <a:ext uri="{FF2B5EF4-FFF2-40B4-BE49-F238E27FC236}">
                <a16:creationId xmlns:a16="http://schemas.microsoft.com/office/drawing/2014/main" id="{3AEDBC56-9ED3-A54E-878D-FE560A3F7B8D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22669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83">
            <a:extLst>
              <a:ext uri="{FF2B5EF4-FFF2-40B4-BE49-F238E27FC236}">
                <a16:creationId xmlns:a16="http://schemas.microsoft.com/office/drawing/2014/main" id="{1F64621C-D72A-DD45-A749-899D19EF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8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1" name="Oval 88">
            <a:extLst>
              <a:ext uri="{FF2B5EF4-FFF2-40B4-BE49-F238E27FC236}">
                <a16:creationId xmlns:a16="http://schemas.microsoft.com/office/drawing/2014/main" id="{BEDF8FB5-E179-4B49-A4D9-E41A5017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24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2" name="Line 90">
            <a:extLst>
              <a:ext uri="{FF2B5EF4-FFF2-40B4-BE49-F238E27FC236}">
                <a16:creationId xmlns:a16="http://schemas.microsoft.com/office/drawing/2014/main" id="{175C754A-AB96-FF42-AE34-C3BCF1155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02895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91">
            <a:extLst>
              <a:ext uri="{FF2B5EF4-FFF2-40B4-BE49-F238E27FC236}">
                <a16:creationId xmlns:a16="http://schemas.microsoft.com/office/drawing/2014/main" id="{91DF76B0-17A0-7945-8305-82E731330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876550"/>
            <a:ext cx="3124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92">
            <a:extLst>
              <a:ext uri="{FF2B5EF4-FFF2-40B4-BE49-F238E27FC236}">
                <a16:creationId xmlns:a16="http://schemas.microsoft.com/office/drawing/2014/main" id="{C4CD8D8A-7F1A-1F48-BDCF-53311A779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8135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93">
            <a:extLst>
              <a:ext uri="{FF2B5EF4-FFF2-40B4-BE49-F238E27FC236}">
                <a16:creationId xmlns:a16="http://schemas.microsoft.com/office/drawing/2014/main" id="{4AF3DC6D-0455-8B41-AB3E-163B583D87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25755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Oval 94">
            <a:extLst>
              <a:ext uri="{FF2B5EF4-FFF2-40B4-BE49-F238E27FC236}">
                <a16:creationId xmlns:a16="http://schemas.microsoft.com/office/drawing/2014/main" id="{14AB7B0F-A60B-FF43-8A35-229AB9D4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7" name="Oval 95">
            <a:extLst>
              <a:ext uri="{FF2B5EF4-FFF2-40B4-BE49-F238E27FC236}">
                <a16:creationId xmlns:a16="http://schemas.microsoft.com/office/drawing/2014/main" id="{1268DC3C-6935-3A45-A9C5-D6592371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6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8" name="Oval 96">
            <a:extLst>
              <a:ext uri="{FF2B5EF4-FFF2-40B4-BE49-F238E27FC236}">
                <a16:creationId xmlns:a16="http://schemas.microsoft.com/office/drawing/2014/main" id="{115940B9-5878-D448-8FD6-36F3E667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6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9" name="Oval 97">
            <a:extLst>
              <a:ext uri="{FF2B5EF4-FFF2-40B4-BE49-F238E27FC236}">
                <a16:creationId xmlns:a16="http://schemas.microsoft.com/office/drawing/2014/main" id="{9B689135-1421-F345-9A90-9E2372A4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343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0" name="Oval 98">
            <a:extLst>
              <a:ext uri="{FF2B5EF4-FFF2-40B4-BE49-F238E27FC236}">
                <a16:creationId xmlns:a16="http://schemas.microsoft.com/office/drawing/2014/main" id="{7EA4793D-684E-4B42-A2F8-DD405587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1" name="Oval 99">
            <a:extLst>
              <a:ext uri="{FF2B5EF4-FFF2-40B4-BE49-F238E27FC236}">
                <a16:creationId xmlns:a16="http://schemas.microsoft.com/office/drawing/2014/main" id="{CE9BD737-E69B-0E41-AAAA-6DE6547B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193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2" name="Oval 100">
            <a:extLst>
              <a:ext uri="{FF2B5EF4-FFF2-40B4-BE49-F238E27FC236}">
                <a16:creationId xmlns:a16="http://schemas.microsoft.com/office/drawing/2014/main" id="{854E766B-10F2-4E40-B7FD-0CB38D40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571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3" name="Oval 101">
            <a:extLst>
              <a:ext uri="{FF2B5EF4-FFF2-40B4-BE49-F238E27FC236}">
                <a16:creationId xmlns:a16="http://schemas.microsoft.com/office/drawing/2014/main" id="{97761E8D-9385-8F4D-B873-D675F0B5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4" name="Oval 102">
            <a:extLst>
              <a:ext uri="{FF2B5EF4-FFF2-40B4-BE49-F238E27FC236}">
                <a16:creationId xmlns:a16="http://schemas.microsoft.com/office/drawing/2014/main" id="{C56D3ABE-AFF4-744F-BE35-9C2DB713A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76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5" name="Oval 103">
            <a:extLst>
              <a:ext uri="{FF2B5EF4-FFF2-40B4-BE49-F238E27FC236}">
                <a16:creationId xmlns:a16="http://schemas.microsoft.com/office/drawing/2014/main" id="{1ED543A5-6716-8D40-9276-C0075A5D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47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6" name="Oval 104">
            <a:extLst>
              <a:ext uri="{FF2B5EF4-FFF2-40B4-BE49-F238E27FC236}">
                <a16:creationId xmlns:a16="http://schemas.microsoft.com/office/drawing/2014/main" id="{74C6E49B-BE5B-BE4C-A7D1-4B10072C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7" name="Oval 105">
            <a:extLst>
              <a:ext uri="{FF2B5EF4-FFF2-40B4-BE49-F238E27FC236}">
                <a16:creationId xmlns:a16="http://schemas.microsoft.com/office/drawing/2014/main" id="{DE629705-B4FB-1C49-8884-C74AFCAC5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8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8" name="Oval 106">
            <a:extLst>
              <a:ext uri="{FF2B5EF4-FFF2-40B4-BE49-F238E27FC236}">
                <a16:creationId xmlns:a16="http://schemas.microsoft.com/office/drawing/2014/main" id="{2DE422BA-5645-1848-B23E-B26C61F9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28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9" name="Oval 107">
            <a:extLst>
              <a:ext uri="{FF2B5EF4-FFF2-40B4-BE49-F238E27FC236}">
                <a16:creationId xmlns:a16="http://schemas.microsoft.com/office/drawing/2014/main" id="{D01DDD77-54BE-7341-A15F-EE1C190D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76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0" name="Oval 108">
            <a:extLst>
              <a:ext uri="{FF2B5EF4-FFF2-40B4-BE49-F238E27FC236}">
                <a16:creationId xmlns:a16="http://schemas.microsoft.com/office/drawing/2014/main" id="{0BEE525E-AA37-5B4C-88E8-AD541975C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1" name="Oval 109">
            <a:extLst>
              <a:ext uri="{FF2B5EF4-FFF2-40B4-BE49-F238E27FC236}">
                <a16:creationId xmlns:a16="http://schemas.microsoft.com/office/drawing/2014/main" id="{4B034603-1CBE-FB4C-AF90-B6BB4C99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52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2" name="Oval 110">
            <a:extLst>
              <a:ext uri="{FF2B5EF4-FFF2-40B4-BE49-F238E27FC236}">
                <a16:creationId xmlns:a16="http://schemas.microsoft.com/office/drawing/2014/main" id="{FB579D1C-AAB7-0D4B-83A4-AB078DDE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05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3" name="Oval 111">
            <a:extLst>
              <a:ext uri="{FF2B5EF4-FFF2-40B4-BE49-F238E27FC236}">
                <a16:creationId xmlns:a16="http://schemas.microsoft.com/office/drawing/2014/main" id="{F84F59C1-D737-744D-9003-750EBCC0D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33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4" name="Oval 112">
            <a:extLst>
              <a:ext uri="{FF2B5EF4-FFF2-40B4-BE49-F238E27FC236}">
                <a16:creationId xmlns:a16="http://schemas.microsoft.com/office/drawing/2014/main" id="{AA51BE6D-E97F-654E-B157-D54668C5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813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5" name="Oval 113">
            <a:extLst>
              <a:ext uri="{FF2B5EF4-FFF2-40B4-BE49-F238E27FC236}">
                <a16:creationId xmlns:a16="http://schemas.microsoft.com/office/drawing/2014/main" id="{A7A8F4AF-3AF2-334B-8934-02593BDE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6" name="Text Box 114">
            <a:extLst>
              <a:ext uri="{FF2B5EF4-FFF2-40B4-BE49-F238E27FC236}">
                <a16:creationId xmlns:a16="http://schemas.microsoft.com/office/drawing/2014/main" id="{5B0743E6-6AA1-5A4A-842B-2D5EA983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22268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Problems:</a:t>
            </a:r>
            <a:br>
              <a:rPr lang="en-US" altLang="en-US" sz="1800" dirty="0"/>
            </a:br>
            <a:r>
              <a:rPr lang="en-US" altLang="en-US" sz="1800" dirty="0"/>
              <a:t>   - Expensive</a:t>
            </a:r>
            <a:br>
              <a:rPr lang="en-US" altLang="en-US" sz="1800" dirty="0"/>
            </a:br>
            <a:r>
              <a:rPr lang="en-US" altLang="en-US" sz="1800" dirty="0"/>
              <a:t>   - Guessing the right sampling rate</a:t>
            </a:r>
            <a:br>
              <a:rPr lang="en-US" altLang="en-US" sz="1800" dirty="0"/>
            </a:br>
            <a:r>
              <a:rPr lang="en-US" altLang="en-US" sz="1800" dirty="0"/>
              <a:t>   - Performance death spiral for heavy minification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660CC636-8272-0A48-BEA2-8E0637E51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AC054C0C-ACC3-014C-8F04-4742C4EBB3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Prefiltering:</a:t>
            </a:r>
          </a:p>
          <a:p>
            <a:pPr lvl="1"/>
            <a:r>
              <a:rPr lang="en-US" altLang="en-US"/>
              <a:t>Precalculate chain of filtered images</a:t>
            </a:r>
          </a:p>
          <a:p>
            <a:pPr lvl="2"/>
            <a:r>
              <a:rPr lang="en-US" altLang="en-US"/>
              <a:t>Each level is ½ previous resolution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4B947897-EB17-4F48-9F4B-BF9628597E6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>
          <a:xfrm>
            <a:off x="4648200" y="1878018"/>
            <a:ext cx="4038600" cy="2038339"/>
          </a:xfrm>
        </p:spPr>
      </p:pic>
      <p:sp>
        <p:nvSpPr>
          <p:cNvPr id="64516" name="Text Box 7">
            <a:extLst>
              <a:ext uri="{FF2B5EF4-FFF2-40B4-BE49-F238E27FC236}">
                <a16:creationId xmlns:a16="http://schemas.microsoft.com/office/drawing/2014/main" id="{88BDEC10-A58B-9D42-B3F4-C476B29A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53273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From Latin: "multum in parvo" (much in little)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5082771-080F-1A48-BF80-FBE693DB6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F844C007-04A5-1946-8005-66EA150B2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4419600" cy="3394472"/>
          </a:xfrm>
        </p:spPr>
        <p:txBody>
          <a:bodyPr/>
          <a:lstStyle/>
          <a:p>
            <a:r>
              <a:rPr lang="en-US" altLang="en-US" dirty="0"/>
              <a:t>Memory overhead is 33%</a:t>
            </a:r>
          </a:p>
          <a:p>
            <a:pPr lvl="1"/>
            <a:r>
              <a:rPr lang="en-US" altLang="en-US" dirty="0"/>
              <a:t>Level i+1 is ½ of </a:t>
            </a:r>
            <a:r>
              <a:rPr lang="en-US" altLang="en-US" dirty="0" err="1"/>
              <a:t>i</a:t>
            </a:r>
            <a:r>
              <a:rPr lang="en-US" altLang="en-US" dirty="0"/>
              <a:t>:</a:t>
            </a:r>
          </a:p>
          <a:p>
            <a:pPr lvl="2"/>
            <a:r>
              <a:rPr lang="en-US" altLang="en-US" dirty="0"/>
              <a:t>W/2*H/2=WH/4</a:t>
            </a:r>
          </a:p>
          <a:p>
            <a:pPr lvl="1"/>
            <a:r>
              <a:rPr lang="en-US" altLang="en-US" dirty="0"/>
              <a:t>So…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65539" name="Object 6">
            <a:extLst>
              <a:ext uri="{FF2B5EF4-FFF2-40B4-BE49-F238E27FC236}">
                <a16:creationId xmlns:a16="http://schemas.microsoft.com/office/drawing/2014/main" id="{961CD9B3-120B-5547-BFA9-99F64A79E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59250"/>
              </p:ext>
            </p:extLst>
          </p:nvPr>
        </p:nvGraphicFramePr>
        <p:xfrm>
          <a:off x="1371600" y="2876550"/>
          <a:ext cx="2819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3" imgW="40081200" imgH="28092400" progId="Equation.3">
                  <p:embed/>
                </p:oleObj>
              </mc:Choice>
              <mc:Fallback>
                <p:oleObj name="Equation" r:id="rId3" imgW="40081200" imgH="28092400" progId="Equation.3">
                  <p:embed/>
                  <p:pic>
                    <p:nvPicPr>
                      <p:cNvPr id="65539" name="Object 6">
                        <a:extLst>
                          <a:ext uri="{FF2B5EF4-FFF2-40B4-BE49-F238E27FC236}">
                            <a16:creationId xmlns:a16="http://schemas.microsoft.com/office/drawing/2014/main" id="{961CD9B3-120B-5547-BFA9-99F64A79E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76550"/>
                        <a:ext cx="28194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Text Box 7">
            <a:extLst>
              <a:ext uri="{FF2B5EF4-FFF2-40B4-BE49-F238E27FC236}">
                <a16:creationId xmlns:a16="http://schemas.microsoft.com/office/drawing/2014/main" id="{AA468034-DDFC-F648-A6B3-FEB92739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243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Geometric series</a:t>
            </a:r>
          </a:p>
        </p:txBody>
      </p:sp>
      <p:sp>
        <p:nvSpPr>
          <p:cNvPr id="65541" name="Line 8">
            <a:extLst>
              <a:ext uri="{FF2B5EF4-FFF2-40B4-BE49-F238E27FC236}">
                <a16:creationId xmlns:a16="http://schemas.microsoft.com/office/drawing/2014/main" id="{0FB246B1-E5EB-144F-B86E-2DEFA9AF3E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417195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59B17E0-5F6E-8446-B94E-FDF90F2856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 bwMode="auto">
          <a:xfrm>
            <a:off x="4648200" y="1878018"/>
            <a:ext cx="4038600" cy="20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BF6B2D3B-B970-624A-A0A9-964C8606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16068" name="Rectangle 4">
            <a:extLst>
              <a:ext uri="{FF2B5EF4-FFF2-40B4-BE49-F238E27FC236}">
                <a16:creationId xmlns:a16="http://schemas.microsoft.com/office/drawing/2014/main" id="{23E0E218-4449-A941-BC0F-A797BAF489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Derive footprint using UV derivatives in screenspace</a:t>
            </a:r>
          </a:p>
        </p:txBody>
      </p:sp>
      <p:grpSp>
        <p:nvGrpSpPr>
          <p:cNvPr id="66563" name="Group 6">
            <a:extLst>
              <a:ext uri="{FF2B5EF4-FFF2-40B4-BE49-F238E27FC236}">
                <a16:creationId xmlns:a16="http://schemas.microsoft.com/office/drawing/2014/main" id="{505A3753-48F0-FC44-AD5B-323DDA98B91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04950"/>
            <a:ext cx="2438400" cy="2438400"/>
            <a:chOff x="3456" y="1248"/>
            <a:chExt cx="1536" cy="1536"/>
          </a:xfrm>
        </p:grpSpPr>
        <p:sp>
          <p:nvSpPr>
            <p:cNvPr id="66574" name="Rectangle 7">
              <a:extLst>
                <a:ext uri="{FF2B5EF4-FFF2-40B4-BE49-F238E27FC236}">
                  <a16:creationId xmlns:a16="http://schemas.microsoft.com/office/drawing/2014/main" id="{69D707B1-71F1-9142-ABEB-1A7D8812A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5" name="Rectangle 8">
              <a:extLst>
                <a:ext uri="{FF2B5EF4-FFF2-40B4-BE49-F238E27FC236}">
                  <a16:creationId xmlns:a16="http://schemas.microsoft.com/office/drawing/2014/main" id="{A5A48AE0-0B6F-574F-B12E-BD60C418E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6" name="Rectangle 9">
              <a:extLst>
                <a:ext uri="{FF2B5EF4-FFF2-40B4-BE49-F238E27FC236}">
                  <a16:creationId xmlns:a16="http://schemas.microsoft.com/office/drawing/2014/main" id="{5620FEF0-5121-024B-A9F6-80CBBE8B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7" name="Rectangle 10">
              <a:extLst>
                <a:ext uri="{FF2B5EF4-FFF2-40B4-BE49-F238E27FC236}">
                  <a16:creationId xmlns:a16="http://schemas.microsoft.com/office/drawing/2014/main" id="{F336204B-0433-C74E-8325-D024428E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8" name="Rectangle 11">
              <a:extLst>
                <a:ext uri="{FF2B5EF4-FFF2-40B4-BE49-F238E27FC236}">
                  <a16:creationId xmlns:a16="http://schemas.microsoft.com/office/drawing/2014/main" id="{6024893F-5A7F-CB4F-8422-ACBF0E386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9" name="Rectangle 12">
              <a:extLst>
                <a:ext uri="{FF2B5EF4-FFF2-40B4-BE49-F238E27FC236}">
                  <a16:creationId xmlns:a16="http://schemas.microsoft.com/office/drawing/2014/main" id="{CBB8B93B-96FD-6E40-9D46-85EC7FC3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0" name="Rectangle 13">
              <a:extLst>
                <a:ext uri="{FF2B5EF4-FFF2-40B4-BE49-F238E27FC236}">
                  <a16:creationId xmlns:a16="http://schemas.microsoft.com/office/drawing/2014/main" id="{83669AD5-3043-204D-924E-3AA54DA8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1" name="Rectangle 14">
              <a:extLst>
                <a:ext uri="{FF2B5EF4-FFF2-40B4-BE49-F238E27FC236}">
                  <a16:creationId xmlns:a16="http://schemas.microsoft.com/office/drawing/2014/main" id="{5171AD52-D696-BB42-9F54-EC3F9C1BD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2" name="Rectangle 15">
              <a:extLst>
                <a:ext uri="{FF2B5EF4-FFF2-40B4-BE49-F238E27FC236}">
                  <a16:creationId xmlns:a16="http://schemas.microsoft.com/office/drawing/2014/main" id="{C86E26A0-8335-EF45-92F4-A9E851EB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3" name="Rectangle 16">
              <a:extLst>
                <a:ext uri="{FF2B5EF4-FFF2-40B4-BE49-F238E27FC236}">
                  <a16:creationId xmlns:a16="http://schemas.microsoft.com/office/drawing/2014/main" id="{0B4C1BE9-7385-7647-B5FE-5293C31A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4" name="Rectangle 17">
              <a:extLst>
                <a:ext uri="{FF2B5EF4-FFF2-40B4-BE49-F238E27FC236}">
                  <a16:creationId xmlns:a16="http://schemas.microsoft.com/office/drawing/2014/main" id="{137002B1-51FF-F046-AA1B-34623098A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5" name="Rectangle 18">
              <a:extLst>
                <a:ext uri="{FF2B5EF4-FFF2-40B4-BE49-F238E27FC236}">
                  <a16:creationId xmlns:a16="http://schemas.microsoft.com/office/drawing/2014/main" id="{72387C53-385E-2243-9DDF-1B5B25597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6" name="Rectangle 19">
              <a:extLst>
                <a:ext uri="{FF2B5EF4-FFF2-40B4-BE49-F238E27FC236}">
                  <a16:creationId xmlns:a16="http://schemas.microsoft.com/office/drawing/2014/main" id="{B651EE3F-2DAD-B14C-A168-BDFAA4B4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7" name="Rectangle 20">
              <a:extLst>
                <a:ext uri="{FF2B5EF4-FFF2-40B4-BE49-F238E27FC236}">
                  <a16:creationId xmlns:a16="http://schemas.microsoft.com/office/drawing/2014/main" id="{88BA2853-84BF-5843-BBD1-F55CB281C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8" name="Rectangle 21">
              <a:extLst>
                <a:ext uri="{FF2B5EF4-FFF2-40B4-BE49-F238E27FC236}">
                  <a16:creationId xmlns:a16="http://schemas.microsoft.com/office/drawing/2014/main" id="{9A8924F0-CDE2-7349-AB5B-D172541F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9" name="Rectangle 22">
              <a:extLst>
                <a:ext uri="{FF2B5EF4-FFF2-40B4-BE49-F238E27FC236}">
                  <a16:creationId xmlns:a16="http://schemas.microsoft.com/office/drawing/2014/main" id="{8657EF03-D1FB-DC4D-BC92-1FF5511D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0" name="Rectangle 23">
              <a:extLst>
                <a:ext uri="{FF2B5EF4-FFF2-40B4-BE49-F238E27FC236}">
                  <a16:creationId xmlns:a16="http://schemas.microsoft.com/office/drawing/2014/main" id="{FE1A815B-6DF5-9348-A39B-7BF804A3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1" name="Rectangle 24">
              <a:extLst>
                <a:ext uri="{FF2B5EF4-FFF2-40B4-BE49-F238E27FC236}">
                  <a16:creationId xmlns:a16="http://schemas.microsoft.com/office/drawing/2014/main" id="{A00C3418-A863-1244-BAE1-B162B9D3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2" name="Rectangle 25">
              <a:extLst>
                <a:ext uri="{FF2B5EF4-FFF2-40B4-BE49-F238E27FC236}">
                  <a16:creationId xmlns:a16="http://schemas.microsoft.com/office/drawing/2014/main" id="{44A9FAD3-C592-FC44-A250-FC4F0038C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3" name="Rectangle 26">
              <a:extLst>
                <a:ext uri="{FF2B5EF4-FFF2-40B4-BE49-F238E27FC236}">
                  <a16:creationId xmlns:a16="http://schemas.microsoft.com/office/drawing/2014/main" id="{1F025910-44CA-F34D-A978-0571E8F6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4" name="Rectangle 27">
              <a:extLst>
                <a:ext uri="{FF2B5EF4-FFF2-40B4-BE49-F238E27FC236}">
                  <a16:creationId xmlns:a16="http://schemas.microsoft.com/office/drawing/2014/main" id="{02E8445F-5BE0-414E-A7DC-22606B944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5" name="Rectangle 28">
              <a:extLst>
                <a:ext uri="{FF2B5EF4-FFF2-40B4-BE49-F238E27FC236}">
                  <a16:creationId xmlns:a16="http://schemas.microsoft.com/office/drawing/2014/main" id="{34B3B72F-5E34-CC4B-8710-18246E40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6" name="Rectangle 29">
              <a:extLst>
                <a:ext uri="{FF2B5EF4-FFF2-40B4-BE49-F238E27FC236}">
                  <a16:creationId xmlns:a16="http://schemas.microsoft.com/office/drawing/2014/main" id="{7595624D-10C6-6747-8442-2261458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7" name="Rectangle 30">
              <a:extLst>
                <a:ext uri="{FF2B5EF4-FFF2-40B4-BE49-F238E27FC236}">
                  <a16:creationId xmlns:a16="http://schemas.microsoft.com/office/drawing/2014/main" id="{8B1546D7-E3C2-BB4D-A8AF-EB043C2A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8" name="Rectangle 31">
              <a:extLst>
                <a:ext uri="{FF2B5EF4-FFF2-40B4-BE49-F238E27FC236}">
                  <a16:creationId xmlns:a16="http://schemas.microsoft.com/office/drawing/2014/main" id="{9015A885-8FE4-AF4B-BBF3-BB8A25A8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9" name="Rectangle 32">
              <a:extLst>
                <a:ext uri="{FF2B5EF4-FFF2-40B4-BE49-F238E27FC236}">
                  <a16:creationId xmlns:a16="http://schemas.microsoft.com/office/drawing/2014/main" id="{D4842A06-E105-2E49-9DCF-C963AF8D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0" name="Rectangle 33">
              <a:extLst>
                <a:ext uri="{FF2B5EF4-FFF2-40B4-BE49-F238E27FC236}">
                  <a16:creationId xmlns:a16="http://schemas.microsoft.com/office/drawing/2014/main" id="{CF63F6FA-E906-0449-9F04-9D132C1A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1" name="Rectangle 34">
              <a:extLst>
                <a:ext uri="{FF2B5EF4-FFF2-40B4-BE49-F238E27FC236}">
                  <a16:creationId xmlns:a16="http://schemas.microsoft.com/office/drawing/2014/main" id="{BAAD2A68-3A1A-244B-BD4A-68D39A7EB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2" name="Rectangle 35">
              <a:extLst>
                <a:ext uri="{FF2B5EF4-FFF2-40B4-BE49-F238E27FC236}">
                  <a16:creationId xmlns:a16="http://schemas.microsoft.com/office/drawing/2014/main" id="{8ADCF314-0C9E-F640-844C-1CB834BB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3" name="Rectangle 36">
              <a:extLst>
                <a:ext uri="{FF2B5EF4-FFF2-40B4-BE49-F238E27FC236}">
                  <a16:creationId xmlns:a16="http://schemas.microsoft.com/office/drawing/2014/main" id="{39CF68F5-04D4-AB48-9368-C6803B29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4" name="Rectangle 37">
              <a:extLst>
                <a:ext uri="{FF2B5EF4-FFF2-40B4-BE49-F238E27FC236}">
                  <a16:creationId xmlns:a16="http://schemas.microsoft.com/office/drawing/2014/main" id="{4E69AE89-0881-E540-9C55-8EA9A063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5" name="Rectangle 38">
              <a:extLst>
                <a:ext uri="{FF2B5EF4-FFF2-40B4-BE49-F238E27FC236}">
                  <a16:creationId xmlns:a16="http://schemas.microsoft.com/office/drawing/2014/main" id="{C4F73996-8F86-1440-BC20-CF427E00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6" name="Rectangle 39">
              <a:extLst>
                <a:ext uri="{FF2B5EF4-FFF2-40B4-BE49-F238E27FC236}">
                  <a16:creationId xmlns:a16="http://schemas.microsoft.com/office/drawing/2014/main" id="{6786232B-965F-E64D-B4C8-7E6D7D0D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7" name="Rectangle 40">
              <a:extLst>
                <a:ext uri="{FF2B5EF4-FFF2-40B4-BE49-F238E27FC236}">
                  <a16:creationId xmlns:a16="http://schemas.microsoft.com/office/drawing/2014/main" id="{CC7DC0B5-E2E9-0741-9911-8F34A76E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8" name="Rectangle 41">
              <a:extLst>
                <a:ext uri="{FF2B5EF4-FFF2-40B4-BE49-F238E27FC236}">
                  <a16:creationId xmlns:a16="http://schemas.microsoft.com/office/drawing/2014/main" id="{1939FED9-8219-294A-870F-F19487EF5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9" name="Rectangle 42">
              <a:extLst>
                <a:ext uri="{FF2B5EF4-FFF2-40B4-BE49-F238E27FC236}">
                  <a16:creationId xmlns:a16="http://schemas.microsoft.com/office/drawing/2014/main" id="{89EB0560-2CF5-F74D-97F3-1D7B07DB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0" name="Rectangle 43">
              <a:extLst>
                <a:ext uri="{FF2B5EF4-FFF2-40B4-BE49-F238E27FC236}">
                  <a16:creationId xmlns:a16="http://schemas.microsoft.com/office/drawing/2014/main" id="{B14570FF-C4AB-E24F-B44C-25835F360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1" name="Rectangle 44">
              <a:extLst>
                <a:ext uri="{FF2B5EF4-FFF2-40B4-BE49-F238E27FC236}">
                  <a16:creationId xmlns:a16="http://schemas.microsoft.com/office/drawing/2014/main" id="{78C1A50F-4F4D-F24A-BC9E-16C7189D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2" name="Rectangle 45">
              <a:extLst>
                <a:ext uri="{FF2B5EF4-FFF2-40B4-BE49-F238E27FC236}">
                  <a16:creationId xmlns:a16="http://schemas.microsoft.com/office/drawing/2014/main" id="{8D75E89E-3F1D-C742-B0CA-6403E30B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3" name="Rectangle 46">
              <a:extLst>
                <a:ext uri="{FF2B5EF4-FFF2-40B4-BE49-F238E27FC236}">
                  <a16:creationId xmlns:a16="http://schemas.microsoft.com/office/drawing/2014/main" id="{B1E6ED35-7A60-1C44-8E36-2A9C490F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4" name="Rectangle 47">
              <a:extLst>
                <a:ext uri="{FF2B5EF4-FFF2-40B4-BE49-F238E27FC236}">
                  <a16:creationId xmlns:a16="http://schemas.microsoft.com/office/drawing/2014/main" id="{416D9F4E-4B23-0644-BECF-AB90A8486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5" name="Rectangle 48">
              <a:extLst>
                <a:ext uri="{FF2B5EF4-FFF2-40B4-BE49-F238E27FC236}">
                  <a16:creationId xmlns:a16="http://schemas.microsoft.com/office/drawing/2014/main" id="{A4C37821-452C-BE41-A3D2-269A2E0E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6" name="Rectangle 49">
              <a:extLst>
                <a:ext uri="{FF2B5EF4-FFF2-40B4-BE49-F238E27FC236}">
                  <a16:creationId xmlns:a16="http://schemas.microsoft.com/office/drawing/2014/main" id="{9F99CCCD-9F07-3D40-91E1-DA2BB67B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7" name="Rectangle 50">
              <a:extLst>
                <a:ext uri="{FF2B5EF4-FFF2-40B4-BE49-F238E27FC236}">
                  <a16:creationId xmlns:a16="http://schemas.microsoft.com/office/drawing/2014/main" id="{BA86B12D-1477-0D4D-BA3B-CE4AB2E3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8" name="Rectangle 51">
              <a:extLst>
                <a:ext uri="{FF2B5EF4-FFF2-40B4-BE49-F238E27FC236}">
                  <a16:creationId xmlns:a16="http://schemas.microsoft.com/office/drawing/2014/main" id="{BCD3AA13-2DA3-CB44-9D5D-3A59D557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9" name="Rectangle 52">
              <a:extLst>
                <a:ext uri="{FF2B5EF4-FFF2-40B4-BE49-F238E27FC236}">
                  <a16:creationId xmlns:a16="http://schemas.microsoft.com/office/drawing/2014/main" id="{18407B3F-E391-2249-9768-E6CFC1E6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0" name="Rectangle 53">
              <a:extLst>
                <a:ext uri="{FF2B5EF4-FFF2-40B4-BE49-F238E27FC236}">
                  <a16:creationId xmlns:a16="http://schemas.microsoft.com/office/drawing/2014/main" id="{5DDC730C-807D-FC4B-823D-A9C564EF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1" name="Rectangle 54">
              <a:extLst>
                <a:ext uri="{FF2B5EF4-FFF2-40B4-BE49-F238E27FC236}">
                  <a16:creationId xmlns:a16="http://schemas.microsoft.com/office/drawing/2014/main" id="{20825142-DEEF-EE49-934D-122F7D99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2" name="Rectangle 55">
              <a:extLst>
                <a:ext uri="{FF2B5EF4-FFF2-40B4-BE49-F238E27FC236}">
                  <a16:creationId xmlns:a16="http://schemas.microsoft.com/office/drawing/2014/main" id="{CD18BEBD-DD15-2944-AA6B-9A06AF3B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3" name="Rectangle 56">
              <a:extLst>
                <a:ext uri="{FF2B5EF4-FFF2-40B4-BE49-F238E27FC236}">
                  <a16:creationId xmlns:a16="http://schemas.microsoft.com/office/drawing/2014/main" id="{1BF13DAB-E685-7E4B-86FA-DDC0BAE00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4" name="Rectangle 57">
              <a:extLst>
                <a:ext uri="{FF2B5EF4-FFF2-40B4-BE49-F238E27FC236}">
                  <a16:creationId xmlns:a16="http://schemas.microsoft.com/office/drawing/2014/main" id="{6DCCAEDA-9261-C644-AAA4-1EF9EBD8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5" name="Rectangle 58">
              <a:extLst>
                <a:ext uri="{FF2B5EF4-FFF2-40B4-BE49-F238E27FC236}">
                  <a16:creationId xmlns:a16="http://schemas.microsoft.com/office/drawing/2014/main" id="{FE1AE7A9-4BDA-2A4B-9B6D-8155C10C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6" name="Rectangle 59">
              <a:extLst>
                <a:ext uri="{FF2B5EF4-FFF2-40B4-BE49-F238E27FC236}">
                  <a16:creationId xmlns:a16="http://schemas.microsoft.com/office/drawing/2014/main" id="{DEF62EEC-605C-9A48-830C-93094D9B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7" name="Rectangle 60">
              <a:extLst>
                <a:ext uri="{FF2B5EF4-FFF2-40B4-BE49-F238E27FC236}">
                  <a16:creationId xmlns:a16="http://schemas.microsoft.com/office/drawing/2014/main" id="{E4EFEB18-64A5-004B-8DD4-DBD576E1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8" name="Rectangle 61">
              <a:extLst>
                <a:ext uri="{FF2B5EF4-FFF2-40B4-BE49-F238E27FC236}">
                  <a16:creationId xmlns:a16="http://schemas.microsoft.com/office/drawing/2014/main" id="{15B045B0-BA6F-F944-AFDA-AE0D8825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9" name="Rectangle 62">
              <a:extLst>
                <a:ext uri="{FF2B5EF4-FFF2-40B4-BE49-F238E27FC236}">
                  <a16:creationId xmlns:a16="http://schemas.microsoft.com/office/drawing/2014/main" id="{D7B48C7D-3ABB-2D4C-9E61-290BE113D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0" name="Rectangle 63">
              <a:extLst>
                <a:ext uri="{FF2B5EF4-FFF2-40B4-BE49-F238E27FC236}">
                  <a16:creationId xmlns:a16="http://schemas.microsoft.com/office/drawing/2014/main" id="{2E4B7404-5E73-DA44-AC59-AA8C093C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1" name="Rectangle 64">
              <a:extLst>
                <a:ext uri="{FF2B5EF4-FFF2-40B4-BE49-F238E27FC236}">
                  <a16:creationId xmlns:a16="http://schemas.microsoft.com/office/drawing/2014/main" id="{4465AD07-F99B-2F40-9697-74147486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2" name="Rectangle 65">
              <a:extLst>
                <a:ext uri="{FF2B5EF4-FFF2-40B4-BE49-F238E27FC236}">
                  <a16:creationId xmlns:a16="http://schemas.microsoft.com/office/drawing/2014/main" id="{8BB77AE0-C59F-A24B-BFDE-B26A54D7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3" name="Rectangle 66">
              <a:extLst>
                <a:ext uri="{FF2B5EF4-FFF2-40B4-BE49-F238E27FC236}">
                  <a16:creationId xmlns:a16="http://schemas.microsoft.com/office/drawing/2014/main" id="{92A2739B-7739-564B-9A9D-0CE60AEE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4" name="Rectangle 67">
              <a:extLst>
                <a:ext uri="{FF2B5EF4-FFF2-40B4-BE49-F238E27FC236}">
                  <a16:creationId xmlns:a16="http://schemas.microsoft.com/office/drawing/2014/main" id="{D060569F-DB01-7643-A3FF-51327AC4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5" name="Rectangle 68">
              <a:extLst>
                <a:ext uri="{FF2B5EF4-FFF2-40B4-BE49-F238E27FC236}">
                  <a16:creationId xmlns:a16="http://schemas.microsoft.com/office/drawing/2014/main" id="{1FB93EB1-F993-904E-800B-6852E0E0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6" name="Rectangle 69">
              <a:extLst>
                <a:ext uri="{FF2B5EF4-FFF2-40B4-BE49-F238E27FC236}">
                  <a16:creationId xmlns:a16="http://schemas.microsoft.com/office/drawing/2014/main" id="{19CF5504-A96D-394D-8340-BBE3F2CE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7" name="Rectangle 70">
              <a:extLst>
                <a:ext uri="{FF2B5EF4-FFF2-40B4-BE49-F238E27FC236}">
                  <a16:creationId xmlns:a16="http://schemas.microsoft.com/office/drawing/2014/main" id="{D0FD4813-4B1B-6B4E-BD37-43F14C24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6564" name="AutoShape 71">
            <a:extLst>
              <a:ext uri="{FF2B5EF4-FFF2-40B4-BE49-F238E27FC236}">
                <a16:creationId xmlns:a16="http://schemas.microsoft.com/office/drawing/2014/main" id="{492D5575-7AF5-BD41-BF89-5AAAF23D9E94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24193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2">
            <a:extLst>
              <a:ext uri="{FF2B5EF4-FFF2-40B4-BE49-F238E27FC236}">
                <a16:creationId xmlns:a16="http://schemas.microsoft.com/office/drawing/2014/main" id="{707611BC-AE6C-AD47-9CAF-1C27DF410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Oval 73">
            <a:extLst>
              <a:ext uri="{FF2B5EF4-FFF2-40B4-BE49-F238E27FC236}">
                <a16:creationId xmlns:a16="http://schemas.microsoft.com/office/drawing/2014/main" id="{6134DB81-5875-764E-BBBF-528A94AA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Line 74">
            <a:extLst>
              <a:ext uri="{FF2B5EF4-FFF2-40B4-BE49-F238E27FC236}">
                <a16:creationId xmlns:a16="http://schemas.microsoft.com/office/drawing/2014/main" id="{914904C5-3DF1-7747-AD36-E109C27B6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8859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75">
            <a:extLst>
              <a:ext uri="{FF2B5EF4-FFF2-40B4-BE49-F238E27FC236}">
                <a16:creationId xmlns:a16="http://schemas.microsoft.com/office/drawing/2014/main" id="{4532F616-0399-4B4C-B2CA-F1BD1E58F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289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76">
            <a:extLst>
              <a:ext uri="{FF2B5EF4-FFF2-40B4-BE49-F238E27FC236}">
                <a16:creationId xmlns:a16="http://schemas.microsoft.com/office/drawing/2014/main" id="{E35E8152-31D1-9044-98E9-19EAB8EE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77">
            <a:extLst>
              <a:ext uri="{FF2B5EF4-FFF2-40B4-BE49-F238E27FC236}">
                <a16:creationId xmlns:a16="http://schemas.microsoft.com/office/drawing/2014/main" id="{BEAB55DF-7F3C-5C42-B9AF-438C07C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01800"/>
            <a:ext cx="83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du/dy, dv/dy</a:t>
            </a:r>
          </a:p>
        </p:txBody>
      </p:sp>
      <p:sp>
        <p:nvSpPr>
          <p:cNvPr id="66571" name="Text Box 78">
            <a:extLst>
              <a:ext uri="{FF2B5EF4-FFF2-40B4-BE49-F238E27FC236}">
                <a16:creationId xmlns:a16="http://schemas.microsoft.com/office/drawing/2014/main" id="{BD4145C0-B817-2541-9A93-E7019035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57550"/>
            <a:ext cx="91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du/dx, dv/dx</a:t>
            </a:r>
          </a:p>
        </p:txBody>
      </p:sp>
      <p:sp>
        <p:nvSpPr>
          <p:cNvPr id="66572" name="Line 145">
            <a:extLst>
              <a:ext uri="{FF2B5EF4-FFF2-40B4-BE49-F238E27FC236}">
                <a16:creationId xmlns:a16="http://schemas.microsoft.com/office/drawing/2014/main" id="{2C986201-BE0E-5B4B-941E-930E5E220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9621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46">
            <a:extLst>
              <a:ext uri="{FF2B5EF4-FFF2-40B4-BE49-F238E27FC236}">
                <a16:creationId xmlns:a16="http://schemas.microsoft.com/office/drawing/2014/main" id="{82A719D2-DFBC-AE40-B832-FDDBD78A8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3337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8E62183-43A8-5E4D-8668-6A4E848F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843054-FCA6-254A-A90D-465F11B866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Approximate footprint with a square</a:t>
            </a:r>
          </a:p>
          <a:p>
            <a:pPr lvl="1"/>
            <a:r>
              <a:rPr lang="en-US"/>
              <a:t>W = Width of square in texels</a:t>
            </a:r>
          </a:p>
          <a:p>
            <a:r>
              <a:rPr lang="en-US"/>
              <a:t>Find mip level matching footprint size</a:t>
            </a:r>
          </a:p>
        </p:txBody>
      </p:sp>
      <p:grpSp>
        <p:nvGrpSpPr>
          <p:cNvPr id="67587" name="Group 4">
            <a:extLst>
              <a:ext uri="{FF2B5EF4-FFF2-40B4-BE49-F238E27FC236}">
                <a16:creationId xmlns:a16="http://schemas.microsoft.com/office/drawing/2014/main" id="{063D389F-7A68-694E-B8DF-4A2022AA7D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04950"/>
            <a:ext cx="2438400" cy="2438400"/>
            <a:chOff x="3456" y="1248"/>
            <a:chExt cx="1536" cy="1536"/>
          </a:xfrm>
        </p:grpSpPr>
        <p:sp>
          <p:nvSpPr>
            <p:cNvPr id="67599" name="Rectangle 5">
              <a:extLst>
                <a:ext uri="{FF2B5EF4-FFF2-40B4-BE49-F238E27FC236}">
                  <a16:creationId xmlns:a16="http://schemas.microsoft.com/office/drawing/2014/main" id="{475EF5B6-4795-834A-95EA-665A576E1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0" name="Rectangle 6">
              <a:extLst>
                <a:ext uri="{FF2B5EF4-FFF2-40B4-BE49-F238E27FC236}">
                  <a16:creationId xmlns:a16="http://schemas.microsoft.com/office/drawing/2014/main" id="{54E024A9-CBD7-6242-8CF3-1BD6B855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1" name="Rectangle 7">
              <a:extLst>
                <a:ext uri="{FF2B5EF4-FFF2-40B4-BE49-F238E27FC236}">
                  <a16:creationId xmlns:a16="http://schemas.microsoft.com/office/drawing/2014/main" id="{5276CCE2-BF04-8244-AD22-74FDAF08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2" name="Rectangle 8">
              <a:extLst>
                <a:ext uri="{FF2B5EF4-FFF2-40B4-BE49-F238E27FC236}">
                  <a16:creationId xmlns:a16="http://schemas.microsoft.com/office/drawing/2014/main" id="{EF30749E-C506-2947-AC9F-ABC07A46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3" name="Rectangle 9">
              <a:extLst>
                <a:ext uri="{FF2B5EF4-FFF2-40B4-BE49-F238E27FC236}">
                  <a16:creationId xmlns:a16="http://schemas.microsoft.com/office/drawing/2014/main" id="{E6EDDA1E-F666-F048-90FE-538105B1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4" name="Rectangle 10">
              <a:extLst>
                <a:ext uri="{FF2B5EF4-FFF2-40B4-BE49-F238E27FC236}">
                  <a16:creationId xmlns:a16="http://schemas.microsoft.com/office/drawing/2014/main" id="{4A671702-901E-8F43-A28B-21AAC6F2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5" name="Rectangle 11">
              <a:extLst>
                <a:ext uri="{FF2B5EF4-FFF2-40B4-BE49-F238E27FC236}">
                  <a16:creationId xmlns:a16="http://schemas.microsoft.com/office/drawing/2014/main" id="{511F0660-FE39-6645-B394-628823CB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6" name="Rectangle 12">
              <a:extLst>
                <a:ext uri="{FF2B5EF4-FFF2-40B4-BE49-F238E27FC236}">
                  <a16:creationId xmlns:a16="http://schemas.microsoft.com/office/drawing/2014/main" id="{FD91F132-BC53-6041-AFAE-51004750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7" name="Rectangle 13">
              <a:extLst>
                <a:ext uri="{FF2B5EF4-FFF2-40B4-BE49-F238E27FC236}">
                  <a16:creationId xmlns:a16="http://schemas.microsoft.com/office/drawing/2014/main" id="{72E8B96F-525A-3546-B2E7-CBA72BF2A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8" name="Rectangle 14">
              <a:extLst>
                <a:ext uri="{FF2B5EF4-FFF2-40B4-BE49-F238E27FC236}">
                  <a16:creationId xmlns:a16="http://schemas.microsoft.com/office/drawing/2014/main" id="{32A061C1-A838-A44C-BBE7-A40EBE1D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9" name="Rectangle 15">
              <a:extLst>
                <a:ext uri="{FF2B5EF4-FFF2-40B4-BE49-F238E27FC236}">
                  <a16:creationId xmlns:a16="http://schemas.microsoft.com/office/drawing/2014/main" id="{0CE604AD-38D8-154A-88EB-9C948CA5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0" name="Rectangle 16">
              <a:extLst>
                <a:ext uri="{FF2B5EF4-FFF2-40B4-BE49-F238E27FC236}">
                  <a16:creationId xmlns:a16="http://schemas.microsoft.com/office/drawing/2014/main" id="{9D883D60-7344-6440-8C33-1C802CBE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1" name="Rectangle 17">
              <a:extLst>
                <a:ext uri="{FF2B5EF4-FFF2-40B4-BE49-F238E27FC236}">
                  <a16:creationId xmlns:a16="http://schemas.microsoft.com/office/drawing/2014/main" id="{4D337A83-B041-4648-81D8-4C7BC8A47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2" name="Rectangle 18">
              <a:extLst>
                <a:ext uri="{FF2B5EF4-FFF2-40B4-BE49-F238E27FC236}">
                  <a16:creationId xmlns:a16="http://schemas.microsoft.com/office/drawing/2014/main" id="{2025B4FB-2EF9-F048-9B56-7ACC05A7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3" name="Rectangle 19">
              <a:extLst>
                <a:ext uri="{FF2B5EF4-FFF2-40B4-BE49-F238E27FC236}">
                  <a16:creationId xmlns:a16="http://schemas.microsoft.com/office/drawing/2014/main" id="{C94ABEB5-9965-0D40-81AE-F01C35F7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4" name="Rectangle 20">
              <a:extLst>
                <a:ext uri="{FF2B5EF4-FFF2-40B4-BE49-F238E27FC236}">
                  <a16:creationId xmlns:a16="http://schemas.microsoft.com/office/drawing/2014/main" id="{8E299AB9-941A-5D43-BE53-998B0A9B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5" name="Rectangle 21">
              <a:extLst>
                <a:ext uri="{FF2B5EF4-FFF2-40B4-BE49-F238E27FC236}">
                  <a16:creationId xmlns:a16="http://schemas.microsoft.com/office/drawing/2014/main" id="{2CD1C822-FD5F-DF45-9CFF-37A78482C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6" name="Rectangle 22">
              <a:extLst>
                <a:ext uri="{FF2B5EF4-FFF2-40B4-BE49-F238E27FC236}">
                  <a16:creationId xmlns:a16="http://schemas.microsoft.com/office/drawing/2014/main" id="{C735FFB9-1AEF-9D4B-BB24-2322028C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7" name="Rectangle 23">
              <a:extLst>
                <a:ext uri="{FF2B5EF4-FFF2-40B4-BE49-F238E27FC236}">
                  <a16:creationId xmlns:a16="http://schemas.microsoft.com/office/drawing/2014/main" id="{0B6668AB-63A3-544E-80DB-33F4B929E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8" name="Rectangle 24">
              <a:extLst>
                <a:ext uri="{FF2B5EF4-FFF2-40B4-BE49-F238E27FC236}">
                  <a16:creationId xmlns:a16="http://schemas.microsoft.com/office/drawing/2014/main" id="{4237F8D4-579E-FA40-9952-DACF063A5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9" name="Rectangle 25">
              <a:extLst>
                <a:ext uri="{FF2B5EF4-FFF2-40B4-BE49-F238E27FC236}">
                  <a16:creationId xmlns:a16="http://schemas.microsoft.com/office/drawing/2014/main" id="{17DFBE1E-D463-154A-9E9A-E98CE7D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0" name="Rectangle 26">
              <a:extLst>
                <a:ext uri="{FF2B5EF4-FFF2-40B4-BE49-F238E27FC236}">
                  <a16:creationId xmlns:a16="http://schemas.microsoft.com/office/drawing/2014/main" id="{AD706BC3-5EAC-2E4D-85B3-A3155A521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1" name="Rectangle 27">
              <a:extLst>
                <a:ext uri="{FF2B5EF4-FFF2-40B4-BE49-F238E27FC236}">
                  <a16:creationId xmlns:a16="http://schemas.microsoft.com/office/drawing/2014/main" id="{CCD4A83A-CEA3-CE43-8621-6D019510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2" name="Rectangle 28">
              <a:extLst>
                <a:ext uri="{FF2B5EF4-FFF2-40B4-BE49-F238E27FC236}">
                  <a16:creationId xmlns:a16="http://schemas.microsoft.com/office/drawing/2014/main" id="{08E4643C-C9BB-1249-BF8A-F181293E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3" name="Rectangle 29">
              <a:extLst>
                <a:ext uri="{FF2B5EF4-FFF2-40B4-BE49-F238E27FC236}">
                  <a16:creationId xmlns:a16="http://schemas.microsoft.com/office/drawing/2014/main" id="{36D8E12A-949B-584E-AC69-B4D67A97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4" name="Rectangle 30">
              <a:extLst>
                <a:ext uri="{FF2B5EF4-FFF2-40B4-BE49-F238E27FC236}">
                  <a16:creationId xmlns:a16="http://schemas.microsoft.com/office/drawing/2014/main" id="{8350D604-3DC9-FC4C-AF90-820BDD0E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5" name="Rectangle 31">
              <a:extLst>
                <a:ext uri="{FF2B5EF4-FFF2-40B4-BE49-F238E27FC236}">
                  <a16:creationId xmlns:a16="http://schemas.microsoft.com/office/drawing/2014/main" id="{9DA68B11-6D8B-BB45-965E-3678D3C8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6" name="Rectangle 32">
              <a:extLst>
                <a:ext uri="{FF2B5EF4-FFF2-40B4-BE49-F238E27FC236}">
                  <a16:creationId xmlns:a16="http://schemas.microsoft.com/office/drawing/2014/main" id="{17513830-9278-B843-8A6B-3EA45691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7" name="Rectangle 33">
              <a:extLst>
                <a:ext uri="{FF2B5EF4-FFF2-40B4-BE49-F238E27FC236}">
                  <a16:creationId xmlns:a16="http://schemas.microsoft.com/office/drawing/2014/main" id="{A0C5D772-E61A-BD4D-9D2D-72AD0A86E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8" name="Rectangle 34">
              <a:extLst>
                <a:ext uri="{FF2B5EF4-FFF2-40B4-BE49-F238E27FC236}">
                  <a16:creationId xmlns:a16="http://schemas.microsoft.com/office/drawing/2014/main" id="{9682D96C-7B5C-1B46-90A1-2CDA79E02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9" name="Rectangle 35">
              <a:extLst>
                <a:ext uri="{FF2B5EF4-FFF2-40B4-BE49-F238E27FC236}">
                  <a16:creationId xmlns:a16="http://schemas.microsoft.com/office/drawing/2014/main" id="{0404FE2E-6619-7D41-BB09-CD060295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0" name="Rectangle 36">
              <a:extLst>
                <a:ext uri="{FF2B5EF4-FFF2-40B4-BE49-F238E27FC236}">
                  <a16:creationId xmlns:a16="http://schemas.microsoft.com/office/drawing/2014/main" id="{7E6EE51E-FE15-2B42-941E-6B3344C10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1" name="Rectangle 37">
              <a:extLst>
                <a:ext uri="{FF2B5EF4-FFF2-40B4-BE49-F238E27FC236}">
                  <a16:creationId xmlns:a16="http://schemas.microsoft.com/office/drawing/2014/main" id="{D35F2A34-5149-1F49-A085-081EE760F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2" name="Rectangle 38">
              <a:extLst>
                <a:ext uri="{FF2B5EF4-FFF2-40B4-BE49-F238E27FC236}">
                  <a16:creationId xmlns:a16="http://schemas.microsoft.com/office/drawing/2014/main" id="{6E88F9AB-83D9-654F-A1B5-F37DB414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3" name="Rectangle 39">
              <a:extLst>
                <a:ext uri="{FF2B5EF4-FFF2-40B4-BE49-F238E27FC236}">
                  <a16:creationId xmlns:a16="http://schemas.microsoft.com/office/drawing/2014/main" id="{0D584E43-54B4-F948-8893-4CB9DFCC9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4" name="Rectangle 40">
              <a:extLst>
                <a:ext uri="{FF2B5EF4-FFF2-40B4-BE49-F238E27FC236}">
                  <a16:creationId xmlns:a16="http://schemas.microsoft.com/office/drawing/2014/main" id="{E2F2598C-EAA3-5743-A434-C7AC5C3D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5" name="Rectangle 41">
              <a:extLst>
                <a:ext uri="{FF2B5EF4-FFF2-40B4-BE49-F238E27FC236}">
                  <a16:creationId xmlns:a16="http://schemas.microsoft.com/office/drawing/2014/main" id="{316CA6B3-7627-344F-838E-BC860B43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6" name="Rectangle 42">
              <a:extLst>
                <a:ext uri="{FF2B5EF4-FFF2-40B4-BE49-F238E27FC236}">
                  <a16:creationId xmlns:a16="http://schemas.microsoft.com/office/drawing/2014/main" id="{A7E42738-9833-F247-9E64-18A67B07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7" name="Rectangle 43">
              <a:extLst>
                <a:ext uri="{FF2B5EF4-FFF2-40B4-BE49-F238E27FC236}">
                  <a16:creationId xmlns:a16="http://schemas.microsoft.com/office/drawing/2014/main" id="{32211DDB-4D6B-4241-8584-4DB6BE9B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8" name="Rectangle 44">
              <a:extLst>
                <a:ext uri="{FF2B5EF4-FFF2-40B4-BE49-F238E27FC236}">
                  <a16:creationId xmlns:a16="http://schemas.microsoft.com/office/drawing/2014/main" id="{2D82E265-5181-D94A-B341-7E8BF0AC6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9" name="Rectangle 45">
              <a:extLst>
                <a:ext uri="{FF2B5EF4-FFF2-40B4-BE49-F238E27FC236}">
                  <a16:creationId xmlns:a16="http://schemas.microsoft.com/office/drawing/2014/main" id="{8A25374E-DC3F-9A47-8DDA-9FA35BDCD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0" name="Rectangle 46">
              <a:extLst>
                <a:ext uri="{FF2B5EF4-FFF2-40B4-BE49-F238E27FC236}">
                  <a16:creationId xmlns:a16="http://schemas.microsoft.com/office/drawing/2014/main" id="{5AB2B6C6-616A-AA43-ACBF-D8547838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1" name="Rectangle 47">
              <a:extLst>
                <a:ext uri="{FF2B5EF4-FFF2-40B4-BE49-F238E27FC236}">
                  <a16:creationId xmlns:a16="http://schemas.microsoft.com/office/drawing/2014/main" id="{236AD1C5-411A-A24A-B5BB-2183F86E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2" name="Rectangle 48">
              <a:extLst>
                <a:ext uri="{FF2B5EF4-FFF2-40B4-BE49-F238E27FC236}">
                  <a16:creationId xmlns:a16="http://schemas.microsoft.com/office/drawing/2014/main" id="{F0AD180F-FAEF-EE4E-950A-3555C34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3" name="Rectangle 49">
              <a:extLst>
                <a:ext uri="{FF2B5EF4-FFF2-40B4-BE49-F238E27FC236}">
                  <a16:creationId xmlns:a16="http://schemas.microsoft.com/office/drawing/2014/main" id="{82164D52-51FF-964D-93D7-64C9C268A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4" name="Rectangle 50">
              <a:extLst>
                <a:ext uri="{FF2B5EF4-FFF2-40B4-BE49-F238E27FC236}">
                  <a16:creationId xmlns:a16="http://schemas.microsoft.com/office/drawing/2014/main" id="{842CCBB2-BB36-8342-B777-CB4136E8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5" name="Rectangle 51">
              <a:extLst>
                <a:ext uri="{FF2B5EF4-FFF2-40B4-BE49-F238E27FC236}">
                  <a16:creationId xmlns:a16="http://schemas.microsoft.com/office/drawing/2014/main" id="{B8D61690-7E7E-1C4A-99B1-DEA9C94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6" name="Rectangle 52">
              <a:extLst>
                <a:ext uri="{FF2B5EF4-FFF2-40B4-BE49-F238E27FC236}">
                  <a16:creationId xmlns:a16="http://schemas.microsoft.com/office/drawing/2014/main" id="{8286C2FB-CBF4-CE40-A41B-7DE001ED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7" name="Rectangle 53">
              <a:extLst>
                <a:ext uri="{FF2B5EF4-FFF2-40B4-BE49-F238E27FC236}">
                  <a16:creationId xmlns:a16="http://schemas.microsoft.com/office/drawing/2014/main" id="{90DD3998-999C-EB47-BF64-625E9C8F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8" name="Rectangle 54">
              <a:extLst>
                <a:ext uri="{FF2B5EF4-FFF2-40B4-BE49-F238E27FC236}">
                  <a16:creationId xmlns:a16="http://schemas.microsoft.com/office/drawing/2014/main" id="{993526AA-A770-344A-9420-41811547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9" name="Rectangle 55">
              <a:extLst>
                <a:ext uri="{FF2B5EF4-FFF2-40B4-BE49-F238E27FC236}">
                  <a16:creationId xmlns:a16="http://schemas.microsoft.com/office/drawing/2014/main" id="{CC4F4B04-ED92-D743-BEFA-6112F74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0" name="Rectangle 56">
              <a:extLst>
                <a:ext uri="{FF2B5EF4-FFF2-40B4-BE49-F238E27FC236}">
                  <a16:creationId xmlns:a16="http://schemas.microsoft.com/office/drawing/2014/main" id="{8535C3C5-D3E5-2C47-B8B0-B6220DCC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1" name="Rectangle 57">
              <a:extLst>
                <a:ext uri="{FF2B5EF4-FFF2-40B4-BE49-F238E27FC236}">
                  <a16:creationId xmlns:a16="http://schemas.microsoft.com/office/drawing/2014/main" id="{C01935DD-7A43-6743-A1ED-1F59A6A3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2" name="Rectangle 58">
              <a:extLst>
                <a:ext uri="{FF2B5EF4-FFF2-40B4-BE49-F238E27FC236}">
                  <a16:creationId xmlns:a16="http://schemas.microsoft.com/office/drawing/2014/main" id="{E84082F0-EE41-4D42-A2CA-23443D76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3" name="Rectangle 59">
              <a:extLst>
                <a:ext uri="{FF2B5EF4-FFF2-40B4-BE49-F238E27FC236}">
                  <a16:creationId xmlns:a16="http://schemas.microsoft.com/office/drawing/2014/main" id="{B4C627C4-EAA1-EA4F-8356-0505FEA11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4" name="Rectangle 60">
              <a:extLst>
                <a:ext uri="{FF2B5EF4-FFF2-40B4-BE49-F238E27FC236}">
                  <a16:creationId xmlns:a16="http://schemas.microsoft.com/office/drawing/2014/main" id="{32A08D17-C5B1-B94C-944A-3F8D607B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5" name="Rectangle 61">
              <a:extLst>
                <a:ext uri="{FF2B5EF4-FFF2-40B4-BE49-F238E27FC236}">
                  <a16:creationId xmlns:a16="http://schemas.microsoft.com/office/drawing/2014/main" id="{83B3C6D3-2ABB-4D42-BBCF-BA0783D7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6" name="Rectangle 62">
              <a:extLst>
                <a:ext uri="{FF2B5EF4-FFF2-40B4-BE49-F238E27FC236}">
                  <a16:creationId xmlns:a16="http://schemas.microsoft.com/office/drawing/2014/main" id="{0E1A609A-7318-F54C-837B-16518F3CD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7" name="Rectangle 63">
              <a:extLst>
                <a:ext uri="{FF2B5EF4-FFF2-40B4-BE49-F238E27FC236}">
                  <a16:creationId xmlns:a16="http://schemas.microsoft.com/office/drawing/2014/main" id="{C7EC5BCA-550E-794F-ACA9-B559BF48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8" name="Rectangle 64">
              <a:extLst>
                <a:ext uri="{FF2B5EF4-FFF2-40B4-BE49-F238E27FC236}">
                  <a16:creationId xmlns:a16="http://schemas.microsoft.com/office/drawing/2014/main" id="{67773684-DF01-F346-8C41-6C38DF0E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9" name="Rectangle 65">
              <a:extLst>
                <a:ext uri="{FF2B5EF4-FFF2-40B4-BE49-F238E27FC236}">
                  <a16:creationId xmlns:a16="http://schemas.microsoft.com/office/drawing/2014/main" id="{DE12BC56-C306-1847-AB27-9EECCD47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0" name="Rectangle 66">
              <a:extLst>
                <a:ext uri="{FF2B5EF4-FFF2-40B4-BE49-F238E27FC236}">
                  <a16:creationId xmlns:a16="http://schemas.microsoft.com/office/drawing/2014/main" id="{67C089B2-4FC0-AD49-8D41-CAF7BDE8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1" name="Rectangle 67">
              <a:extLst>
                <a:ext uri="{FF2B5EF4-FFF2-40B4-BE49-F238E27FC236}">
                  <a16:creationId xmlns:a16="http://schemas.microsoft.com/office/drawing/2014/main" id="{27282513-2487-CB4A-834A-B363EA12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2" name="Rectangle 68">
              <a:extLst>
                <a:ext uri="{FF2B5EF4-FFF2-40B4-BE49-F238E27FC236}">
                  <a16:creationId xmlns:a16="http://schemas.microsoft.com/office/drawing/2014/main" id="{C62CC49D-8872-DF4D-858F-37824991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7588" name="AutoShape 69">
            <a:extLst>
              <a:ext uri="{FF2B5EF4-FFF2-40B4-BE49-F238E27FC236}">
                <a16:creationId xmlns:a16="http://schemas.microsoft.com/office/drawing/2014/main" id="{5279AAE0-65A3-FA42-B0CD-94C316AF2628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24193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70">
            <a:extLst>
              <a:ext uri="{FF2B5EF4-FFF2-40B4-BE49-F238E27FC236}">
                <a16:creationId xmlns:a16="http://schemas.microsoft.com/office/drawing/2014/main" id="{9E53EC2D-0ACF-3149-9783-C86F450B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Oval 71">
            <a:extLst>
              <a:ext uri="{FF2B5EF4-FFF2-40B4-BE49-F238E27FC236}">
                <a16:creationId xmlns:a16="http://schemas.microsoft.com/office/drawing/2014/main" id="{12717215-328E-8C44-B475-E018CDA6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1" name="Line 72">
            <a:extLst>
              <a:ext uri="{FF2B5EF4-FFF2-40B4-BE49-F238E27FC236}">
                <a16:creationId xmlns:a16="http://schemas.microsoft.com/office/drawing/2014/main" id="{F4C47637-634F-094D-8DA0-D11940F0D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8859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73">
            <a:extLst>
              <a:ext uri="{FF2B5EF4-FFF2-40B4-BE49-F238E27FC236}">
                <a16:creationId xmlns:a16="http://schemas.microsoft.com/office/drawing/2014/main" id="{DE3BC5E7-C603-3C44-A61E-B3016C592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30416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74">
            <a:extLst>
              <a:ext uri="{FF2B5EF4-FFF2-40B4-BE49-F238E27FC236}">
                <a16:creationId xmlns:a16="http://schemas.microsoft.com/office/drawing/2014/main" id="{AEAF8D4A-35A4-4840-B8A4-633022C46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02895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75">
            <a:extLst>
              <a:ext uri="{FF2B5EF4-FFF2-40B4-BE49-F238E27FC236}">
                <a16:creationId xmlns:a16="http://schemas.microsoft.com/office/drawing/2014/main" id="{57C6B840-8810-E743-975B-1B553BEE1A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962150"/>
            <a:ext cx="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Oval 76">
            <a:extLst>
              <a:ext uri="{FF2B5EF4-FFF2-40B4-BE49-F238E27FC236}">
                <a16:creationId xmlns:a16="http://schemas.microsoft.com/office/drawing/2014/main" id="{9994F78E-695B-624E-B3E6-BC62FB7B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6" name="Rectangle 77">
            <a:extLst>
              <a:ext uri="{FF2B5EF4-FFF2-40B4-BE49-F238E27FC236}">
                <a16:creationId xmlns:a16="http://schemas.microsoft.com/office/drawing/2014/main" id="{6DAA64F1-525D-604F-8274-9664B360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885951"/>
            <a:ext cx="2362200" cy="2214563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7" name="Line 78">
            <a:extLst>
              <a:ext uri="{FF2B5EF4-FFF2-40B4-BE49-F238E27FC236}">
                <a16:creationId xmlns:a16="http://schemas.microsoft.com/office/drawing/2014/main" id="{A39B072C-D656-ED43-900F-7F2AFB709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719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Text Box 79">
            <a:extLst>
              <a:ext uri="{FF2B5EF4-FFF2-40B4-BE49-F238E27FC236}">
                <a16:creationId xmlns:a16="http://schemas.microsoft.com/office/drawing/2014/main" id="{8CD4EED7-290D-5741-8666-A7EF4686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481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AC96E68-59B8-7842-A11A-96157934B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graphicFrame>
        <p:nvGraphicFramePr>
          <p:cNvPr id="68638" name="Object 192">
            <a:extLst>
              <a:ext uri="{FF2B5EF4-FFF2-40B4-BE49-F238E27FC236}">
                <a16:creationId xmlns:a16="http://schemas.microsoft.com/office/drawing/2014/main" id="{11E38B55-DB34-434F-A8AB-03151E673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42057"/>
              </p:ext>
            </p:extLst>
          </p:nvPr>
        </p:nvGraphicFramePr>
        <p:xfrm>
          <a:off x="3805239" y="830263"/>
          <a:ext cx="3532187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3" imgW="39204900" imgH="20193000" progId="Equation.3">
                  <p:embed/>
                </p:oleObj>
              </mc:Choice>
              <mc:Fallback>
                <p:oleObj name="Equation" r:id="rId3" imgW="39204900" imgH="20193000" progId="Equation.3">
                  <p:embed/>
                  <p:pic>
                    <p:nvPicPr>
                      <p:cNvPr id="68638" name="Object 192">
                        <a:extLst>
                          <a:ext uri="{FF2B5EF4-FFF2-40B4-BE49-F238E27FC236}">
                            <a16:creationId xmlns:a16="http://schemas.microsoft.com/office/drawing/2014/main" id="{11E38B55-DB34-434F-A8AB-03151E673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9" y="830263"/>
                        <a:ext cx="3532187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Text Box 193">
            <a:extLst>
              <a:ext uri="{FF2B5EF4-FFF2-40B4-BE49-F238E27FC236}">
                <a16:creationId xmlns:a16="http://schemas.microsoft.com/office/drawing/2014/main" id="{98623725-67B6-BB4F-ADD4-263E79D1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09637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Width of square in </a:t>
            </a:r>
            <a:r>
              <a:rPr lang="en-US" altLang="en-US" sz="1800" dirty="0" err="1"/>
              <a:t>texels</a:t>
            </a:r>
            <a:endParaRPr lang="en-US" altLang="en-US" sz="1800" dirty="0"/>
          </a:p>
        </p:txBody>
      </p:sp>
      <p:sp>
        <p:nvSpPr>
          <p:cNvPr id="68640" name="Line 194">
            <a:extLst>
              <a:ext uri="{FF2B5EF4-FFF2-40B4-BE49-F238E27FC236}">
                <a16:creationId xmlns:a16="http://schemas.microsoft.com/office/drawing/2014/main" id="{45D3C23B-5B62-324C-BA35-3DE9DA1CF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124474"/>
            <a:ext cx="6048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Text Box 195">
            <a:extLst>
              <a:ext uri="{FF2B5EF4-FFF2-40B4-BE49-F238E27FC236}">
                <a16:creationId xmlns:a16="http://schemas.microsoft.com/office/drawing/2014/main" id="{1832AC20-7B47-0E48-94EC-FB1EB65C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1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Base texels per ith level texel</a:t>
            </a:r>
          </a:p>
        </p:txBody>
      </p:sp>
      <p:sp>
        <p:nvSpPr>
          <p:cNvPr id="68642" name="Line 197">
            <a:extLst>
              <a:ext uri="{FF2B5EF4-FFF2-40B4-BE49-F238E27FC236}">
                <a16:creationId xmlns:a16="http://schemas.microsoft.com/office/drawing/2014/main" id="{FB18F809-3D13-EE4F-BD2B-102AEC56D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428750"/>
            <a:ext cx="185158" cy="15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Text Box 198">
            <a:extLst>
              <a:ext uri="{FF2B5EF4-FFF2-40B4-BE49-F238E27FC236}">
                <a16:creationId xmlns:a16="http://schemas.microsoft.com/office/drawing/2014/main" id="{4A5A054E-1CFC-0F4B-9986-F3606D8E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7155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Finest level that won</a:t>
            </a:r>
            <a:r>
              <a:rPr lang="ja-JP" altLang="en-US" sz="1800"/>
              <a:t>’</a:t>
            </a:r>
            <a:r>
              <a:rPr lang="en-US" altLang="ja-JP" sz="1800"/>
              <a:t>t alias</a:t>
            </a:r>
            <a:endParaRPr lang="en-US" altLang="en-US" sz="1800"/>
          </a:p>
        </p:txBody>
      </p:sp>
      <p:sp>
        <p:nvSpPr>
          <p:cNvPr id="68644" name="Line 199">
            <a:extLst>
              <a:ext uri="{FF2B5EF4-FFF2-40B4-BE49-F238E27FC236}">
                <a16:creationId xmlns:a16="http://schemas.microsoft.com/office/drawing/2014/main" id="{E0328E36-7554-4949-8A84-454333B87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50495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328A-CD31-FC46-9913-27F1C4DBEB09}"/>
              </a:ext>
            </a:extLst>
          </p:cNvPr>
          <p:cNvGrpSpPr/>
          <p:nvPr/>
        </p:nvGrpSpPr>
        <p:grpSpPr>
          <a:xfrm>
            <a:off x="609600" y="2662236"/>
            <a:ext cx="6553200" cy="2438312"/>
            <a:chOff x="609600" y="2662236"/>
            <a:chExt cx="8153400" cy="3033714"/>
          </a:xfrm>
        </p:grpSpPr>
        <p:grpSp>
          <p:nvGrpSpPr>
            <p:cNvPr id="68610" name="Group 145">
              <a:extLst>
                <a:ext uri="{FF2B5EF4-FFF2-40B4-BE49-F238E27FC236}">
                  <a16:creationId xmlns:a16="http://schemas.microsoft.com/office/drawing/2014/main" id="{CB6E416C-C735-2446-863C-4B9FD8EEB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2662236"/>
              <a:ext cx="2438400" cy="2438400"/>
              <a:chOff x="432" y="2304"/>
              <a:chExt cx="1536" cy="1536"/>
            </a:xfrm>
          </p:grpSpPr>
          <p:sp>
            <p:nvSpPr>
              <p:cNvPr id="68648" name="Rectangle 81">
                <a:extLst>
                  <a:ext uri="{FF2B5EF4-FFF2-40B4-BE49-F238E27FC236}">
                    <a16:creationId xmlns:a16="http://schemas.microsoft.com/office/drawing/2014/main" id="{8DC30E93-0E9A-224F-B78D-35DF856D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49" name="Rectangle 82">
                <a:extLst>
                  <a:ext uri="{FF2B5EF4-FFF2-40B4-BE49-F238E27FC236}">
                    <a16:creationId xmlns:a16="http://schemas.microsoft.com/office/drawing/2014/main" id="{BD841862-05DD-2C47-BE91-A250C0861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0" name="Rectangle 83">
                <a:extLst>
                  <a:ext uri="{FF2B5EF4-FFF2-40B4-BE49-F238E27FC236}">
                    <a16:creationId xmlns:a16="http://schemas.microsoft.com/office/drawing/2014/main" id="{EFE03164-4C47-5447-B4B8-51279AD8E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1" name="Rectangle 84">
                <a:extLst>
                  <a:ext uri="{FF2B5EF4-FFF2-40B4-BE49-F238E27FC236}">
                    <a16:creationId xmlns:a16="http://schemas.microsoft.com/office/drawing/2014/main" id="{D77A4A04-DA49-9C4F-AEE1-5415F98B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2" name="Rectangle 85">
                <a:extLst>
                  <a:ext uri="{FF2B5EF4-FFF2-40B4-BE49-F238E27FC236}">
                    <a16:creationId xmlns:a16="http://schemas.microsoft.com/office/drawing/2014/main" id="{613F9D9C-E258-7940-8FCB-C2707E919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3" name="Rectangle 86">
                <a:extLst>
                  <a:ext uri="{FF2B5EF4-FFF2-40B4-BE49-F238E27FC236}">
                    <a16:creationId xmlns:a16="http://schemas.microsoft.com/office/drawing/2014/main" id="{046F373E-4C1F-3844-8B2C-61706A40E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4" name="Rectangle 87">
                <a:extLst>
                  <a:ext uri="{FF2B5EF4-FFF2-40B4-BE49-F238E27FC236}">
                    <a16:creationId xmlns:a16="http://schemas.microsoft.com/office/drawing/2014/main" id="{9B3838D6-077C-0140-BE72-94927C071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5" name="Rectangle 88">
                <a:extLst>
                  <a:ext uri="{FF2B5EF4-FFF2-40B4-BE49-F238E27FC236}">
                    <a16:creationId xmlns:a16="http://schemas.microsoft.com/office/drawing/2014/main" id="{78124883-14D5-5B44-A4C1-C3C73A093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6" name="Rectangle 89">
                <a:extLst>
                  <a:ext uri="{FF2B5EF4-FFF2-40B4-BE49-F238E27FC236}">
                    <a16:creationId xmlns:a16="http://schemas.microsoft.com/office/drawing/2014/main" id="{DFE49BD8-39BA-E948-B18B-B5F406DE3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7" name="Rectangle 90">
                <a:extLst>
                  <a:ext uri="{FF2B5EF4-FFF2-40B4-BE49-F238E27FC236}">
                    <a16:creationId xmlns:a16="http://schemas.microsoft.com/office/drawing/2014/main" id="{88D20A6E-63F6-AA44-887A-78F41DA34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8" name="Rectangle 91">
                <a:extLst>
                  <a:ext uri="{FF2B5EF4-FFF2-40B4-BE49-F238E27FC236}">
                    <a16:creationId xmlns:a16="http://schemas.microsoft.com/office/drawing/2014/main" id="{8ED87701-5C51-A44F-A696-EC15CE9C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9" name="Rectangle 92">
                <a:extLst>
                  <a:ext uri="{FF2B5EF4-FFF2-40B4-BE49-F238E27FC236}">
                    <a16:creationId xmlns:a16="http://schemas.microsoft.com/office/drawing/2014/main" id="{4BC429B9-EA1B-2C4F-A6B2-7DD84D08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0" name="Rectangle 93">
                <a:extLst>
                  <a:ext uri="{FF2B5EF4-FFF2-40B4-BE49-F238E27FC236}">
                    <a16:creationId xmlns:a16="http://schemas.microsoft.com/office/drawing/2014/main" id="{E7EF73DD-0B93-7048-98A2-80D419E35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1" name="Rectangle 94">
                <a:extLst>
                  <a:ext uri="{FF2B5EF4-FFF2-40B4-BE49-F238E27FC236}">
                    <a16:creationId xmlns:a16="http://schemas.microsoft.com/office/drawing/2014/main" id="{28EC1963-0100-4142-A83F-3FC36AADE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2" name="Rectangle 95">
                <a:extLst>
                  <a:ext uri="{FF2B5EF4-FFF2-40B4-BE49-F238E27FC236}">
                    <a16:creationId xmlns:a16="http://schemas.microsoft.com/office/drawing/2014/main" id="{8FAB379C-FCED-974C-859B-1537C1B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3" name="Rectangle 96">
                <a:extLst>
                  <a:ext uri="{FF2B5EF4-FFF2-40B4-BE49-F238E27FC236}">
                    <a16:creationId xmlns:a16="http://schemas.microsoft.com/office/drawing/2014/main" id="{9500B058-FB83-964C-AB9B-AFD9563FE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4" name="Rectangle 97">
                <a:extLst>
                  <a:ext uri="{FF2B5EF4-FFF2-40B4-BE49-F238E27FC236}">
                    <a16:creationId xmlns:a16="http://schemas.microsoft.com/office/drawing/2014/main" id="{2E39173C-99F9-CF42-96EF-ED36D3D81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5" name="Rectangle 98">
                <a:extLst>
                  <a:ext uri="{FF2B5EF4-FFF2-40B4-BE49-F238E27FC236}">
                    <a16:creationId xmlns:a16="http://schemas.microsoft.com/office/drawing/2014/main" id="{E95AE3B2-3D7C-F54C-987E-CFF39AE08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6" name="Rectangle 99">
                <a:extLst>
                  <a:ext uri="{FF2B5EF4-FFF2-40B4-BE49-F238E27FC236}">
                    <a16:creationId xmlns:a16="http://schemas.microsoft.com/office/drawing/2014/main" id="{2DEBA40B-0A41-AA4D-B5B8-93935888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7" name="Rectangle 100">
                <a:extLst>
                  <a:ext uri="{FF2B5EF4-FFF2-40B4-BE49-F238E27FC236}">
                    <a16:creationId xmlns:a16="http://schemas.microsoft.com/office/drawing/2014/main" id="{350FFC5B-CC4B-EB42-975D-C2B9C9E3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8" name="Rectangle 101">
                <a:extLst>
                  <a:ext uri="{FF2B5EF4-FFF2-40B4-BE49-F238E27FC236}">
                    <a16:creationId xmlns:a16="http://schemas.microsoft.com/office/drawing/2014/main" id="{E16FD27F-3182-7E4F-9F5E-9668C4C8C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9" name="Rectangle 102">
                <a:extLst>
                  <a:ext uri="{FF2B5EF4-FFF2-40B4-BE49-F238E27FC236}">
                    <a16:creationId xmlns:a16="http://schemas.microsoft.com/office/drawing/2014/main" id="{06880EA1-537F-1946-BCF5-B8991F0DA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0" name="Rectangle 103">
                <a:extLst>
                  <a:ext uri="{FF2B5EF4-FFF2-40B4-BE49-F238E27FC236}">
                    <a16:creationId xmlns:a16="http://schemas.microsoft.com/office/drawing/2014/main" id="{F07304AD-26D9-1241-A1B8-1E535761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1" name="Rectangle 104">
                <a:extLst>
                  <a:ext uri="{FF2B5EF4-FFF2-40B4-BE49-F238E27FC236}">
                    <a16:creationId xmlns:a16="http://schemas.microsoft.com/office/drawing/2014/main" id="{421CAC57-21B7-D741-AF66-8E542A0A2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2" name="Rectangle 105">
                <a:extLst>
                  <a:ext uri="{FF2B5EF4-FFF2-40B4-BE49-F238E27FC236}">
                    <a16:creationId xmlns:a16="http://schemas.microsoft.com/office/drawing/2014/main" id="{3638BB01-DBDC-AC4A-A771-E4CADA58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3" name="Rectangle 106">
                <a:extLst>
                  <a:ext uri="{FF2B5EF4-FFF2-40B4-BE49-F238E27FC236}">
                    <a16:creationId xmlns:a16="http://schemas.microsoft.com/office/drawing/2014/main" id="{6CA59131-BF8E-324D-8DD0-D754EE478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4" name="Rectangle 107">
                <a:extLst>
                  <a:ext uri="{FF2B5EF4-FFF2-40B4-BE49-F238E27FC236}">
                    <a16:creationId xmlns:a16="http://schemas.microsoft.com/office/drawing/2014/main" id="{C678A08A-606D-0D45-B523-84CF1961A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5" name="Rectangle 108">
                <a:extLst>
                  <a:ext uri="{FF2B5EF4-FFF2-40B4-BE49-F238E27FC236}">
                    <a16:creationId xmlns:a16="http://schemas.microsoft.com/office/drawing/2014/main" id="{6C3E0959-6478-5A48-ADD7-F5F22937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6" name="Rectangle 109">
                <a:extLst>
                  <a:ext uri="{FF2B5EF4-FFF2-40B4-BE49-F238E27FC236}">
                    <a16:creationId xmlns:a16="http://schemas.microsoft.com/office/drawing/2014/main" id="{BA100CC3-18F2-CA4B-A05C-BE147631D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7" name="Rectangle 110">
                <a:extLst>
                  <a:ext uri="{FF2B5EF4-FFF2-40B4-BE49-F238E27FC236}">
                    <a16:creationId xmlns:a16="http://schemas.microsoft.com/office/drawing/2014/main" id="{0D1A02A9-FD8F-E540-B6BD-FD3952397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8" name="Rectangle 111">
                <a:extLst>
                  <a:ext uri="{FF2B5EF4-FFF2-40B4-BE49-F238E27FC236}">
                    <a16:creationId xmlns:a16="http://schemas.microsoft.com/office/drawing/2014/main" id="{5C8C3582-6D22-A242-839C-3BCA1E27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9" name="Rectangle 112">
                <a:extLst>
                  <a:ext uri="{FF2B5EF4-FFF2-40B4-BE49-F238E27FC236}">
                    <a16:creationId xmlns:a16="http://schemas.microsoft.com/office/drawing/2014/main" id="{77E9AB76-3E20-3247-97E4-17B6FB464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0" name="Rectangle 113">
                <a:extLst>
                  <a:ext uri="{FF2B5EF4-FFF2-40B4-BE49-F238E27FC236}">
                    <a16:creationId xmlns:a16="http://schemas.microsoft.com/office/drawing/2014/main" id="{AAB72B31-D5CB-F746-B83C-8EFBA87F1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1" name="Rectangle 114">
                <a:extLst>
                  <a:ext uri="{FF2B5EF4-FFF2-40B4-BE49-F238E27FC236}">
                    <a16:creationId xmlns:a16="http://schemas.microsoft.com/office/drawing/2014/main" id="{A2C960BC-997E-DE4E-99F3-6D21B927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2" name="Rectangle 115">
                <a:extLst>
                  <a:ext uri="{FF2B5EF4-FFF2-40B4-BE49-F238E27FC236}">
                    <a16:creationId xmlns:a16="http://schemas.microsoft.com/office/drawing/2014/main" id="{5181C0D2-931D-C24E-A404-970B9C8FC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3" name="Rectangle 116">
                <a:extLst>
                  <a:ext uri="{FF2B5EF4-FFF2-40B4-BE49-F238E27FC236}">
                    <a16:creationId xmlns:a16="http://schemas.microsoft.com/office/drawing/2014/main" id="{E46A309A-411B-3F44-BE2B-630EFD667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4" name="Rectangle 117">
                <a:extLst>
                  <a:ext uri="{FF2B5EF4-FFF2-40B4-BE49-F238E27FC236}">
                    <a16:creationId xmlns:a16="http://schemas.microsoft.com/office/drawing/2014/main" id="{8F9D41EA-4B31-6C41-BBCF-7891DE499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5" name="Rectangle 118">
                <a:extLst>
                  <a:ext uri="{FF2B5EF4-FFF2-40B4-BE49-F238E27FC236}">
                    <a16:creationId xmlns:a16="http://schemas.microsoft.com/office/drawing/2014/main" id="{ACC597DB-D63F-1B4E-B1BA-33D4F9C22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6" name="Rectangle 119">
                <a:extLst>
                  <a:ext uri="{FF2B5EF4-FFF2-40B4-BE49-F238E27FC236}">
                    <a16:creationId xmlns:a16="http://schemas.microsoft.com/office/drawing/2014/main" id="{941E8F9C-B3DF-AA43-B48C-C76A350D0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7" name="Rectangle 120">
                <a:extLst>
                  <a:ext uri="{FF2B5EF4-FFF2-40B4-BE49-F238E27FC236}">
                    <a16:creationId xmlns:a16="http://schemas.microsoft.com/office/drawing/2014/main" id="{4CE4DE89-73E6-F645-9FF3-ADC46C49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8" name="Rectangle 121">
                <a:extLst>
                  <a:ext uri="{FF2B5EF4-FFF2-40B4-BE49-F238E27FC236}">
                    <a16:creationId xmlns:a16="http://schemas.microsoft.com/office/drawing/2014/main" id="{2D5FB534-9E59-F344-92D6-B279F3DE3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9" name="Rectangle 122">
                <a:extLst>
                  <a:ext uri="{FF2B5EF4-FFF2-40B4-BE49-F238E27FC236}">
                    <a16:creationId xmlns:a16="http://schemas.microsoft.com/office/drawing/2014/main" id="{7ACF0D69-3371-DB4B-A09D-84ECB2CDA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0" name="Rectangle 123">
                <a:extLst>
                  <a:ext uri="{FF2B5EF4-FFF2-40B4-BE49-F238E27FC236}">
                    <a16:creationId xmlns:a16="http://schemas.microsoft.com/office/drawing/2014/main" id="{B6E3CDAD-7A59-B141-93C1-B990530F2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1" name="Rectangle 124">
                <a:extLst>
                  <a:ext uri="{FF2B5EF4-FFF2-40B4-BE49-F238E27FC236}">
                    <a16:creationId xmlns:a16="http://schemas.microsoft.com/office/drawing/2014/main" id="{59D11A89-23D5-B64E-9E0E-09BCA274E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2" name="Rectangle 125">
                <a:extLst>
                  <a:ext uri="{FF2B5EF4-FFF2-40B4-BE49-F238E27FC236}">
                    <a16:creationId xmlns:a16="http://schemas.microsoft.com/office/drawing/2014/main" id="{8AE6C709-CB50-FE44-B313-7CB961CAE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3" name="Rectangle 126">
                <a:extLst>
                  <a:ext uri="{FF2B5EF4-FFF2-40B4-BE49-F238E27FC236}">
                    <a16:creationId xmlns:a16="http://schemas.microsoft.com/office/drawing/2014/main" id="{BC246F33-6070-7643-95A5-D0B2365CB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4" name="Rectangle 127">
                <a:extLst>
                  <a:ext uri="{FF2B5EF4-FFF2-40B4-BE49-F238E27FC236}">
                    <a16:creationId xmlns:a16="http://schemas.microsoft.com/office/drawing/2014/main" id="{EAC1AADB-C9CF-594F-A369-BC1CC69AE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5" name="Rectangle 128">
                <a:extLst>
                  <a:ext uri="{FF2B5EF4-FFF2-40B4-BE49-F238E27FC236}">
                    <a16:creationId xmlns:a16="http://schemas.microsoft.com/office/drawing/2014/main" id="{C53E247A-2ECC-A444-8AAA-83E10A080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6" name="Rectangle 129">
                <a:extLst>
                  <a:ext uri="{FF2B5EF4-FFF2-40B4-BE49-F238E27FC236}">
                    <a16:creationId xmlns:a16="http://schemas.microsoft.com/office/drawing/2014/main" id="{3DCEA274-A982-E14E-97D9-EEF628451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7" name="Rectangle 130">
                <a:extLst>
                  <a:ext uri="{FF2B5EF4-FFF2-40B4-BE49-F238E27FC236}">
                    <a16:creationId xmlns:a16="http://schemas.microsoft.com/office/drawing/2014/main" id="{54A4738B-84E6-AC41-B4AD-4E520A03E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8" name="Rectangle 131">
                <a:extLst>
                  <a:ext uri="{FF2B5EF4-FFF2-40B4-BE49-F238E27FC236}">
                    <a16:creationId xmlns:a16="http://schemas.microsoft.com/office/drawing/2014/main" id="{4BD43B26-4C9B-FA42-96CF-E07644AB0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9" name="Rectangle 132">
                <a:extLst>
                  <a:ext uri="{FF2B5EF4-FFF2-40B4-BE49-F238E27FC236}">
                    <a16:creationId xmlns:a16="http://schemas.microsoft.com/office/drawing/2014/main" id="{0D31DB1F-D498-2B45-84CB-FB24F080E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0" name="Rectangle 133">
                <a:extLst>
                  <a:ext uri="{FF2B5EF4-FFF2-40B4-BE49-F238E27FC236}">
                    <a16:creationId xmlns:a16="http://schemas.microsoft.com/office/drawing/2014/main" id="{B58E7ECD-8473-E546-818B-183B3ADD3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1" name="Rectangle 134">
                <a:extLst>
                  <a:ext uri="{FF2B5EF4-FFF2-40B4-BE49-F238E27FC236}">
                    <a16:creationId xmlns:a16="http://schemas.microsoft.com/office/drawing/2014/main" id="{5D1D69DF-F2E5-4343-838E-504B1D47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2" name="Rectangle 135">
                <a:extLst>
                  <a:ext uri="{FF2B5EF4-FFF2-40B4-BE49-F238E27FC236}">
                    <a16:creationId xmlns:a16="http://schemas.microsoft.com/office/drawing/2014/main" id="{E822329A-48FE-AF48-B419-D62693744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3" name="Rectangle 136">
                <a:extLst>
                  <a:ext uri="{FF2B5EF4-FFF2-40B4-BE49-F238E27FC236}">
                    <a16:creationId xmlns:a16="http://schemas.microsoft.com/office/drawing/2014/main" id="{4C9E55D8-9463-ED4D-BDA9-2AE3968D9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4" name="Rectangle 137">
                <a:extLst>
                  <a:ext uri="{FF2B5EF4-FFF2-40B4-BE49-F238E27FC236}">
                    <a16:creationId xmlns:a16="http://schemas.microsoft.com/office/drawing/2014/main" id="{E6570D89-E065-BF42-8635-589B6E4FE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5" name="Rectangle 138">
                <a:extLst>
                  <a:ext uri="{FF2B5EF4-FFF2-40B4-BE49-F238E27FC236}">
                    <a16:creationId xmlns:a16="http://schemas.microsoft.com/office/drawing/2014/main" id="{1C3569C0-2F66-F74D-A7D9-73E4FF6B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6" name="Rectangle 139">
                <a:extLst>
                  <a:ext uri="{FF2B5EF4-FFF2-40B4-BE49-F238E27FC236}">
                    <a16:creationId xmlns:a16="http://schemas.microsoft.com/office/drawing/2014/main" id="{53E199A5-84DB-E94F-828A-43073E3F7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7" name="Rectangle 140">
                <a:extLst>
                  <a:ext uri="{FF2B5EF4-FFF2-40B4-BE49-F238E27FC236}">
                    <a16:creationId xmlns:a16="http://schemas.microsoft.com/office/drawing/2014/main" id="{F6E50043-3575-AF4A-880F-A546F9F8F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8" name="Rectangle 141">
                <a:extLst>
                  <a:ext uri="{FF2B5EF4-FFF2-40B4-BE49-F238E27FC236}">
                    <a16:creationId xmlns:a16="http://schemas.microsoft.com/office/drawing/2014/main" id="{E4DA89DB-A92B-C141-8C4A-B8DC43C6B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9" name="Rectangle 142">
                <a:extLst>
                  <a:ext uri="{FF2B5EF4-FFF2-40B4-BE49-F238E27FC236}">
                    <a16:creationId xmlns:a16="http://schemas.microsoft.com/office/drawing/2014/main" id="{577ED04D-3FBF-8240-8EFA-2524FD988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10" name="Rectangle 143">
                <a:extLst>
                  <a:ext uri="{FF2B5EF4-FFF2-40B4-BE49-F238E27FC236}">
                    <a16:creationId xmlns:a16="http://schemas.microsoft.com/office/drawing/2014/main" id="{601403FF-7221-504A-9BEE-17C430BBF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11" name="Rectangle 144">
                <a:extLst>
                  <a:ext uri="{FF2B5EF4-FFF2-40B4-BE49-F238E27FC236}">
                    <a16:creationId xmlns:a16="http://schemas.microsoft.com/office/drawing/2014/main" id="{19206BD1-2045-D342-BC7E-04830AE9D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611" name="Rectangle 146">
              <a:extLst>
                <a:ext uri="{FF2B5EF4-FFF2-40B4-BE49-F238E27FC236}">
                  <a16:creationId xmlns:a16="http://schemas.microsoft.com/office/drawing/2014/main" id="{DAE7A71C-1973-A14E-AE82-4DD056C1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2" name="Rectangle 147">
              <a:extLst>
                <a:ext uri="{FF2B5EF4-FFF2-40B4-BE49-F238E27FC236}">
                  <a16:creationId xmlns:a16="http://schemas.microsoft.com/office/drawing/2014/main" id="{958FEFFC-AEC2-7245-BAE1-9794E355E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3" name="Rectangle 148">
              <a:extLst>
                <a:ext uri="{FF2B5EF4-FFF2-40B4-BE49-F238E27FC236}">
                  <a16:creationId xmlns:a16="http://schemas.microsoft.com/office/drawing/2014/main" id="{E1D17358-CE73-F646-B64A-524C4A6EA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4" name="Rectangle 149">
              <a:extLst>
                <a:ext uri="{FF2B5EF4-FFF2-40B4-BE49-F238E27FC236}">
                  <a16:creationId xmlns:a16="http://schemas.microsoft.com/office/drawing/2014/main" id="{A084187C-7310-3444-B58B-986AAF59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5" name="Rectangle 150">
              <a:extLst>
                <a:ext uri="{FF2B5EF4-FFF2-40B4-BE49-F238E27FC236}">
                  <a16:creationId xmlns:a16="http://schemas.microsoft.com/office/drawing/2014/main" id="{35129E62-7938-FF49-87BF-5B52F830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6" name="Rectangle 151">
              <a:extLst>
                <a:ext uri="{FF2B5EF4-FFF2-40B4-BE49-F238E27FC236}">
                  <a16:creationId xmlns:a16="http://schemas.microsoft.com/office/drawing/2014/main" id="{2408AC3A-8838-3540-A8A8-1EE00FCB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7" name="Rectangle 152">
              <a:extLst>
                <a:ext uri="{FF2B5EF4-FFF2-40B4-BE49-F238E27FC236}">
                  <a16:creationId xmlns:a16="http://schemas.microsoft.com/office/drawing/2014/main" id="{B2B65AF9-124D-2242-B379-002200D64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8" name="Rectangle 153">
              <a:extLst>
                <a:ext uri="{FF2B5EF4-FFF2-40B4-BE49-F238E27FC236}">
                  <a16:creationId xmlns:a16="http://schemas.microsoft.com/office/drawing/2014/main" id="{2DC45C0F-0A3A-C04E-9583-6E6CF0EE5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9" name="Rectangle 154">
              <a:extLst>
                <a:ext uri="{FF2B5EF4-FFF2-40B4-BE49-F238E27FC236}">
                  <a16:creationId xmlns:a16="http://schemas.microsoft.com/office/drawing/2014/main" id="{EDA08AF7-362F-0746-A9A8-C627682F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0" name="Rectangle 155">
              <a:extLst>
                <a:ext uri="{FF2B5EF4-FFF2-40B4-BE49-F238E27FC236}">
                  <a16:creationId xmlns:a16="http://schemas.microsoft.com/office/drawing/2014/main" id="{F2C4B1FE-5571-B44E-AA4C-D451F30A9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1" name="Rectangle 156">
              <a:extLst>
                <a:ext uri="{FF2B5EF4-FFF2-40B4-BE49-F238E27FC236}">
                  <a16:creationId xmlns:a16="http://schemas.microsoft.com/office/drawing/2014/main" id="{916FD665-1583-0E41-8BEB-A6905580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2" name="Rectangle 157">
              <a:extLst>
                <a:ext uri="{FF2B5EF4-FFF2-40B4-BE49-F238E27FC236}">
                  <a16:creationId xmlns:a16="http://schemas.microsoft.com/office/drawing/2014/main" id="{6A21B213-BDEC-5944-B812-0C4705F6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3" name="Rectangle 158">
              <a:extLst>
                <a:ext uri="{FF2B5EF4-FFF2-40B4-BE49-F238E27FC236}">
                  <a16:creationId xmlns:a16="http://schemas.microsoft.com/office/drawing/2014/main" id="{762F89E3-7DDD-7F41-BD1D-2C0AF6844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4" name="Rectangle 159">
              <a:extLst>
                <a:ext uri="{FF2B5EF4-FFF2-40B4-BE49-F238E27FC236}">
                  <a16:creationId xmlns:a16="http://schemas.microsoft.com/office/drawing/2014/main" id="{BDAE0D09-08AC-1F4F-8848-D1F9FC7CC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5" name="Rectangle 160">
              <a:extLst>
                <a:ext uri="{FF2B5EF4-FFF2-40B4-BE49-F238E27FC236}">
                  <a16:creationId xmlns:a16="http://schemas.microsoft.com/office/drawing/2014/main" id="{38832D39-5B90-3C4C-8756-FEA3E464C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6" name="Rectangle 161">
              <a:extLst>
                <a:ext uri="{FF2B5EF4-FFF2-40B4-BE49-F238E27FC236}">
                  <a16:creationId xmlns:a16="http://schemas.microsoft.com/office/drawing/2014/main" id="{EA346D80-3C87-8249-A441-B7B98C32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7" name="Rectangle 162">
              <a:extLst>
                <a:ext uri="{FF2B5EF4-FFF2-40B4-BE49-F238E27FC236}">
                  <a16:creationId xmlns:a16="http://schemas.microsoft.com/office/drawing/2014/main" id="{65CCB1BE-EA7F-514E-9E4E-48B843E4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22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8" name="Rectangle 178">
              <a:extLst>
                <a:ext uri="{FF2B5EF4-FFF2-40B4-BE49-F238E27FC236}">
                  <a16:creationId xmlns:a16="http://schemas.microsoft.com/office/drawing/2014/main" id="{5BCC63ED-6A2F-534E-8B62-9C7778CF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6622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9" name="Rectangle 179">
              <a:extLst>
                <a:ext uri="{FF2B5EF4-FFF2-40B4-BE49-F238E27FC236}">
                  <a16:creationId xmlns:a16="http://schemas.microsoft.com/office/drawing/2014/main" id="{24AC16DC-AB64-524B-9DC8-5B092B88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8814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0" name="Rectangle 180">
              <a:extLst>
                <a:ext uri="{FF2B5EF4-FFF2-40B4-BE49-F238E27FC236}">
                  <a16:creationId xmlns:a16="http://schemas.microsoft.com/office/drawing/2014/main" id="{4C3231EB-1CB9-9F47-9171-E0D9DD5E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8814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1" name="Rectangle 181">
              <a:extLst>
                <a:ext uri="{FF2B5EF4-FFF2-40B4-BE49-F238E27FC236}">
                  <a16:creationId xmlns:a16="http://schemas.microsoft.com/office/drawing/2014/main" id="{C6469E1B-5434-254C-B74C-6CD555DB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2" name="Rectangle 182">
              <a:extLst>
                <a:ext uri="{FF2B5EF4-FFF2-40B4-BE49-F238E27FC236}">
                  <a16:creationId xmlns:a16="http://schemas.microsoft.com/office/drawing/2014/main" id="{5A5403CD-2422-F647-884D-AA1819D9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3" name="Rectangle 184">
              <a:extLst>
                <a:ext uri="{FF2B5EF4-FFF2-40B4-BE49-F238E27FC236}">
                  <a16:creationId xmlns:a16="http://schemas.microsoft.com/office/drawing/2014/main" id="{900BB3EE-0BC5-5243-A34B-A2158800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4" name="Line 187">
              <a:extLst>
                <a:ext uri="{FF2B5EF4-FFF2-40B4-BE49-F238E27FC236}">
                  <a16:creationId xmlns:a16="http://schemas.microsoft.com/office/drawing/2014/main" id="{686D3184-EDE3-1348-8EF3-94B8617A2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253036"/>
              <a:ext cx="807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Text Box 188">
              <a:extLst>
                <a:ext uri="{FF2B5EF4-FFF2-40B4-BE49-F238E27FC236}">
                  <a16:creationId xmlns:a16="http://schemas.microsoft.com/office/drawing/2014/main" id="{35A1F046-E556-694B-83D7-4327173A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329237"/>
              <a:ext cx="3733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Level of detail</a:t>
              </a:r>
            </a:p>
          </p:txBody>
        </p:sp>
        <p:sp>
          <p:nvSpPr>
            <p:cNvPr id="68636" name="Text Box 189">
              <a:extLst>
                <a:ext uri="{FF2B5EF4-FFF2-40B4-BE49-F238E27FC236}">
                  <a16:creationId xmlns:a16="http://schemas.microsoft.com/office/drawing/2014/main" id="{928AAA10-3AD0-A54B-B708-519AD632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329237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68637" name="Text Box 190">
              <a:extLst>
                <a:ext uri="{FF2B5EF4-FFF2-40B4-BE49-F238E27FC236}">
                  <a16:creationId xmlns:a16="http://schemas.microsoft.com/office/drawing/2014/main" id="{AFED22ED-04FB-2C44-AA68-A14077B38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5329237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68645" name="Text Box 200">
              <a:extLst>
                <a:ext uri="{FF2B5EF4-FFF2-40B4-BE49-F238E27FC236}">
                  <a16:creationId xmlns:a16="http://schemas.microsoft.com/office/drawing/2014/main" id="{54799BDD-63E7-4041-A759-23383329A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2" y="4605337"/>
              <a:ext cx="14478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/>
                <a:t>Aliasing</a:t>
              </a:r>
            </a:p>
          </p:txBody>
        </p:sp>
        <p:sp>
          <p:nvSpPr>
            <p:cNvPr id="68646" name="Text Box 201">
              <a:extLst>
                <a:ext uri="{FF2B5EF4-FFF2-40B4-BE49-F238E27FC236}">
                  <a16:creationId xmlns:a16="http://schemas.microsoft.com/office/drawing/2014/main" id="{2F6AA154-0849-F943-ABE1-402125FA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599" y="4567237"/>
              <a:ext cx="17526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/>
                <a:t>Magnification</a:t>
              </a:r>
            </a:p>
          </p:txBody>
        </p:sp>
        <p:sp>
          <p:nvSpPr>
            <p:cNvPr id="68647" name="Text Box 202">
              <a:extLst>
                <a:ext uri="{FF2B5EF4-FFF2-40B4-BE49-F238E27FC236}">
                  <a16:creationId xmlns:a16="http://schemas.microsoft.com/office/drawing/2014/main" id="{457F49DA-E5EB-1543-B40F-3FB9594E1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1" y="4605337"/>
              <a:ext cx="17526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/>
                <a:t>“</a:t>
              </a:r>
              <a:r>
                <a:rPr lang="en-US" altLang="ja-JP" sz="1600" dirty="0"/>
                <a:t>Just Right</a:t>
              </a:r>
              <a:r>
                <a:rPr lang="ja-JP" altLang="en-US" sz="1600"/>
                <a:t>”</a:t>
              </a:r>
              <a:endParaRPr lang="en-US" altLang="en-US" sz="16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FC2EDF1-73AE-CD44-9D5C-0851A3C9F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E536936A-96A2-B44C-9ED9-243C4993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32701254-D291-714F-9DD0-20407EA2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047750"/>
            <a:ext cx="40497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8">
            <a:extLst>
              <a:ext uri="{FF2B5EF4-FFF2-40B4-BE49-F238E27FC236}">
                <a16:creationId xmlns:a16="http://schemas.microsoft.com/office/drawing/2014/main" id="{E96D63D0-6373-D048-A105-F2414EDC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23950"/>
            <a:ext cx="4114800" cy="914400"/>
          </a:xfrm>
          <a:prstGeom prst="curvedDown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Line 9">
            <a:extLst>
              <a:ext uri="{FF2B5EF4-FFF2-40B4-BE49-F238E27FC236}">
                <a16:creationId xmlns:a16="http://schemas.microsoft.com/office/drawing/2014/main" id="{EB35A6D5-3856-8144-AE94-53701232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2669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0">
            <a:extLst>
              <a:ext uri="{FF2B5EF4-FFF2-40B4-BE49-F238E27FC236}">
                <a16:creationId xmlns:a16="http://schemas.microsoft.com/office/drawing/2014/main" id="{D253CB36-25EC-8446-B593-52D0A4D82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2669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A68808FE-BF20-DF44-8B14-B4317929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3855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8C045053-8DA3-0247-89FE-96282E12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85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Boring Geometry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id="{892398D6-FA4D-8142-93EF-10CC5654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5332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Texture </a:t>
            </a:r>
            <a:r>
              <a:rPr lang="en-US" altLang="en-US" sz="1800" dirty="0">
                <a:sym typeface="Wingdings" pitchFamily="2" charset="2"/>
              </a:rPr>
              <a:t> An image that</a:t>
            </a:r>
            <a:r>
              <a:rPr lang="ja-JP" altLang="en-US" sz="1800">
                <a:sym typeface="Wingdings" pitchFamily="2" charset="2"/>
              </a:rPr>
              <a:t>’</a:t>
            </a:r>
            <a:r>
              <a:rPr lang="en-US" altLang="ja-JP" sz="1800" dirty="0">
                <a:sym typeface="Wingdings" pitchFamily="2" charset="2"/>
              </a:rPr>
              <a:t>s mapped onto something</a:t>
            </a:r>
            <a:endParaRPr lang="en-US" altLang="ja-JP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Texel </a:t>
            </a:r>
            <a:r>
              <a:rPr lang="en-US" altLang="en-US" sz="1800" dirty="0">
                <a:sym typeface="Wingdings" pitchFamily="2" charset="2"/>
              </a:rPr>
              <a:t> Texture pixel</a:t>
            </a:r>
            <a:r>
              <a:rPr lang="en-US" altLang="en-US" sz="1800" dirty="0"/>
              <a:t> (Also, an island in Denmark…)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D8C8B531-8876-6D45-9E0D-DAEDB8392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graphicFrame>
        <p:nvGraphicFramePr>
          <p:cNvPr id="69634" name="Object 173">
            <a:extLst>
              <a:ext uri="{FF2B5EF4-FFF2-40B4-BE49-F238E27FC236}">
                <a16:creationId xmlns:a16="http://schemas.microsoft.com/office/drawing/2014/main" id="{A7F5F281-949A-C74C-89BC-176364F1D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047751"/>
          <a:ext cx="4495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3" imgW="57924700" imgH="15506700" progId="Equation.3">
                  <p:embed/>
                </p:oleObj>
              </mc:Choice>
              <mc:Fallback>
                <p:oleObj name="Equation" r:id="rId3" imgW="57924700" imgH="15506700" progId="Equation.3">
                  <p:embed/>
                  <p:pic>
                    <p:nvPicPr>
                      <p:cNvPr id="69634" name="Object 173">
                        <a:extLst>
                          <a:ext uri="{FF2B5EF4-FFF2-40B4-BE49-F238E27FC236}">
                            <a16:creationId xmlns:a16="http://schemas.microsoft.com/office/drawing/2014/main" id="{A7F5F281-949A-C74C-89BC-176364F1D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47751"/>
                        <a:ext cx="4495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5" name="Group 196">
            <a:extLst>
              <a:ext uri="{FF2B5EF4-FFF2-40B4-BE49-F238E27FC236}">
                <a16:creationId xmlns:a16="http://schemas.microsoft.com/office/drawing/2014/main" id="{FA6CCFB6-1392-F24D-837C-F243041E76F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123950"/>
            <a:ext cx="1524000" cy="1524000"/>
            <a:chOff x="2112" y="2304"/>
            <a:chExt cx="1536" cy="1536"/>
          </a:xfrm>
        </p:grpSpPr>
        <p:sp>
          <p:nvSpPr>
            <p:cNvPr id="69647" name="Rectangle 174">
              <a:extLst>
                <a:ext uri="{FF2B5EF4-FFF2-40B4-BE49-F238E27FC236}">
                  <a16:creationId xmlns:a16="http://schemas.microsoft.com/office/drawing/2014/main" id="{8F65D0C2-4856-6A44-8D25-E44F50D9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8" name="Rectangle 175">
              <a:extLst>
                <a:ext uri="{FF2B5EF4-FFF2-40B4-BE49-F238E27FC236}">
                  <a16:creationId xmlns:a16="http://schemas.microsoft.com/office/drawing/2014/main" id="{B43E9D58-D361-0243-99AC-8C89048C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9" name="Rectangle 176">
              <a:extLst>
                <a:ext uri="{FF2B5EF4-FFF2-40B4-BE49-F238E27FC236}">
                  <a16:creationId xmlns:a16="http://schemas.microsoft.com/office/drawing/2014/main" id="{855D21E1-04E3-2E41-97F4-901C3E9C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0" name="Rectangle 177">
              <a:extLst>
                <a:ext uri="{FF2B5EF4-FFF2-40B4-BE49-F238E27FC236}">
                  <a16:creationId xmlns:a16="http://schemas.microsoft.com/office/drawing/2014/main" id="{89BB20CC-F760-174B-92C6-C347FD249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1" name="Rectangle 178">
              <a:extLst>
                <a:ext uri="{FF2B5EF4-FFF2-40B4-BE49-F238E27FC236}">
                  <a16:creationId xmlns:a16="http://schemas.microsoft.com/office/drawing/2014/main" id="{EB96DC42-96C8-924E-8483-F3E4CDEB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2" name="Rectangle 179">
              <a:extLst>
                <a:ext uri="{FF2B5EF4-FFF2-40B4-BE49-F238E27FC236}">
                  <a16:creationId xmlns:a16="http://schemas.microsoft.com/office/drawing/2014/main" id="{7DDF0754-5AB9-AE47-9168-C1278AD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3" name="Rectangle 180">
              <a:extLst>
                <a:ext uri="{FF2B5EF4-FFF2-40B4-BE49-F238E27FC236}">
                  <a16:creationId xmlns:a16="http://schemas.microsoft.com/office/drawing/2014/main" id="{420CA2C1-D30B-304E-9262-036E800A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4" name="Rectangle 181">
              <a:extLst>
                <a:ext uri="{FF2B5EF4-FFF2-40B4-BE49-F238E27FC236}">
                  <a16:creationId xmlns:a16="http://schemas.microsoft.com/office/drawing/2014/main" id="{497DCECF-58D8-7C4C-8290-97832393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5" name="Rectangle 182">
              <a:extLst>
                <a:ext uri="{FF2B5EF4-FFF2-40B4-BE49-F238E27FC236}">
                  <a16:creationId xmlns:a16="http://schemas.microsoft.com/office/drawing/2014/main" id="{42677759-35B3-2D45-B1C4-5C47CE643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6" name="Rectangle 183">
              <a:extLst>
                <a:ext uri="{FF2B5EF4-FFF2-40B4-BE49-F238E27FC236}">
                  <a16:creationId xmlns:a16="http://schemas.microsoft.com/office/drawing/2014/main" id="{72405C9F-6ACC-9848-A712-BE7E1A584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7" name="Rectangle 184">
              <a:extLst>
                <a:ext uri="{FF2B5EF4-FFF2-40B4-BE49-F238E27FC236}">
                  <a16:creationId xmlns:a16="http://schemas.microsoft.com/office/drawing/2014/main" id="{D9A1607C-F0D0-2249-B54D-9E2D0D77B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8" name="Rectangle 185">
              <a:extLst>
                <a:ext uri="{FF2B5EF4-FFF2-40B4-BE49-F238E27FC236}">
                  <a16:creationId xmlns:a16="http://schemas.microsoft.com/office/drawing/2014/main" id="{F7438FFE-9120-5046-A5C7-01BDA2485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9" name="Rectangle 186">
              <a:extLst>
                <a:ext uri="{FF2B5EF4-FFF2-40B4-BE49-F238E27FC236}">
                  <a16:creationId xmlns:a16="http://schemas.microsoft.com/office/drawing/2014/main" id="{A6F30D9C-C844-2740-AFED-F8C8E776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0" name="Rectangle 187">
              <a:extLst>
                <a:ext uri="{FF2B5EF4-FFF2-40B4-BE49-F238E27FC236}">
                  <a16:creationId xmlns:a16="http://schemas.microsoft.com/office/drawing/2014/main" id="{05DD4D6C-01A6-DE40-B0B8-E1FCD538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1" name="Rectangle 188">
              <a:extLst>
                <a:ext uri="{FF2B5EF4-FFF2-40B4-BE49-F238E27FC236}">
                  <a16:creationId xmlns:a16="http://schemas.microsoft.com/office/drawing/2014/main" id="{59B7F59D-B33C-444C-9EDE-4EC7BE53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2" name="Rectangle 189">
              <a:extLst>
                <a:ext uri="{FF2B5EF4-FFF2-40B4-BE49-F238E27FC236}">
                  <a16:creationId xmlns:a16="http://schemas.microsoft.com/office/drawing/2014/main" id="{81856FA6-1E6B-E44D-AF4E-8018685D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3" name="Rectangle 194">
              <a:extLst>
                <a:ext uri="{FF2B5EF4-FFF2-40B4-BE49-F238E27FC236}">
                  <a16:creationId xmlns:a16="http://schemas.microsoft.com/office/drawing/2014/main" id="{11CABD81-31DE-704D-A425-F0D2396D7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432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9636" name="Group 197">
            <a:extLst>
              <a:ext uri="{FF2B5EF4-FFF2-40B4-BE49-F238E27FC236}">
                <a16:creationId xmlns:a16="http://schemas.microsoft.com/office/drawing/2014/main" id="{85D3C8CE-E3D3-F149-B9E1-6CDF2A2F217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562350"/>
            <a:ext cx="1600200" cy="1524000"/>
            <a:chOff x="1536" y="2448"/>
            <a:chExt cx="1536" cy="1536"/>
          </a:xfrm>
        </p:grpSpPr>
        <p:sp>
          <p:nvSpPr>
            <p:cNvPr id="69642" name="Rectangle 190">
              <a:extLst>
                <a:ext uri="{FF2B5EF4-FFF2-40B4-BE49-F238E27FC236}">
                  <a16:creationId xmlns:a16="http://schemas.microsoft.com/office/drawing/2014/main" id="{D5DE19F9-7ABC-3348-99CC-CB6276B11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3" name="Rectangle 191">
              <a:extLst>
                <a:ext uri="{FF2B5EF4-FFF2-40B4-BE49-F238E27FC236}">
                  <a16:creationId xmlns:a16="http://schemas.microsoft.com/office/drawing/2014/main" id="{E9076F8A-8B78-3644-99F7-7C54CAB11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4" name="Rectangle 192">
              <a:extLst>
                <a:ext uri="{FF2B5EF4-FFF2-40B4-BE49-F238E27FC236}">
                  <a16:creationId xmlns:a16="http://schemas.microsoft.com/office/drawing/2014/main" id="{43B3EAD2-185B-EC41-8595-3356C716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5" name="Rectangle 193">
              <a:extLst>
                <a:ext uri="{FF2B5EF4-FFF2-40B4-BE49-F238E27FC236}">
                  <a16:creationId xmlns:a16="http://schemas.microsoft.com/office/drawing/2014/main" id="{683159BC-2730-0D4E-9927-82D3AA44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6" name="Rectangle 195">
              <a:extLst>
                <a:ext uri="{FF2B5EF4-FFF2-40B4-BE49-F238E27FC236}">
                  <a16:creationId xmlns:a16="http://schemas.microsoft.com/office/drawing/2014/main" id="{F2AE00BD-9442-7C47-BD0D-133943D1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433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9637" name="AutoShape 200">
            <a:extLst>
              <a:ext uri="{FF2B5EF4-FFF2-40B4-BE49-F238E27FC236}">
                <a16:creationId xmlns:a16="http://schemas.microsoft.com/office/drawing/2014/main" id="{A01C9237-7DCD-4442-8B5D-AF819668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76550"/>
            <a:ext cx="838200" cy="533400"/>
          </a:xfrm>
          <a:prstGeom prst="downArrow">
            <a:avLst>
              <a:gd name="adj1" fmla="val 50000"/>
              <a:gd name="adj2" fmla="val 502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201">
            <a:extLst>
              <a:ext uri="{FF2B5EF4-FFF2-40B4-BE49-F238E27FC236}">
                <a16:creationId xmlns:a16="http://schemas.microsoft.com/office/drawing/2014/main" id="{20D19783-0D3E-8A43-893D-3A293547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20015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i</a:t>
            </a:r>
          </a:p>
        </p:txBody>
      </p:sp>
      <p:sp>
        <p:nvSpPr>
          <p:cNvPr id="69639" name="Text Box 202">
            <a:extLst>
              <a:ext uri="{FF2B5EF4-FFF2-40B4-BE49-F238E27FC236}">
                <a16:creationId xmlns:a16="http://schemas.microsoft.com/office/drawing/2014/main" id="{7AA06863-0CE5-8A49-B871-3863D74D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6235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i+1</a:t>
            </a:r>
          </a:p>
        </p:txBody>
      </p:sp>
      <p:sp>
        <p:nvSpPr>
          <p:cNvPr id="69640" name="Text Box 204">
            <a:extLst>
              <a:ext uri="{FF2B5EF4-FFF2-40B4-BE49-F238E27FC236}">
                <a16:creationId xmlns:a16="http://schemas.microsoft.com/office/drawing/2014/main" id="{2826A345-7F00-3140-A300-B3EA0DE8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4795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Increasing footprint size</a:t>
            </a:r>
          </a:p>
        </p:txBody>
      </p:sp>
      <p:sp>
        <p:nvSpPr>
          <p:cNvPr id="69641" name="Text Box 205">
            <a:extLst>
              <a:ext uri="{FF2B5EF4-FFF2-40B4-BE49-F238E27FC236}">
                <a16:creationId xmlns:a16="http://schemas.microsoft.com/office/drawing/2014/main" id="{E83311C8-3251-734F-A7CC-FF54AA9C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47950"/>
            <a:ext cx="3962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Blend bilinear taps at two nearest levels (8 texels accessed)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Sometimes incorrectly called </a:t>
            </a:r>
            <a:r>
              <a:rPr lang="ja-JP" altLang="en-US" sz="1800"/>
              <a:t>“</a:t>
            </a:r>
            <a:r>
              <a:rPr lang="en-US" altLang="ja-JP" sz="1800"/>
              <a:t>Trilinear</a:t>
            </a:r>
            <a:r>
              <a:rPr lang="ja-JP" altLang="en-US" sz="1800"/>
              <a:t>”</a:t>
            </a:r>
            <a:endParaRPr lang="en-US" altLang="en-US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0175E4DB-8B59-7F4C-888F-938D0AF9C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4170D8-A470-0441-85A4-DD6FF7ECB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CA89D79C-8483-CC4D-B5A3-FE9E3D072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C61604A-F8EA-0242-8C7A-DD34CA203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13511223-5FA4-9445-844D-D0BCDD90D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Derivatives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B442F21-CF30-4448-A6B1-A6DB611AA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Rasterizer: 2x2 Quads + Differencing</a:t>
            </a:r>
          </a:p>
          <a:p>
            <a:endParaRPr lang="en-US"/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60483D48-4C60-F144-83EB-BB856484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7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8" name="Rectangle 5">
            <a:extLst>
              <a:ext uri="{FF2B5EF4-FFF2-40B4-BE49-F238E27FC236}">
                <a16:creationId xmlns:a16="http://schemas.microsoft.com/office/drawing/2014/main" id="{AC701179-816C-4247-9BAF-617C6475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7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9" name="Rectangle 6">
            <a:extLst>
              <a:ext uri="{FF2B5EF4-FFF2-40B4-BE49-F238E27FC236}">
                <a16:creationId xmlns:a16="http://schemas.microsoft.com/office/drawing/2014/main" id="{E8F89120-4B45-4349-BD7C-42B9D8DF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92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0" name="Rectangle 7">
            <a:extLst>
              <a:ext uri="{FF2B5EF4-FFF2-40B4-BE49-F238E27FC236}">
                <a16:creationId xmlns:a16="http://schemas.microsoft.com/office/drawing/2014/main" id="{9EFAFC03-FC45-194B-AB70-1ABC755C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92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Line 8">
            <a:extLst>
              <a:ext uri="{FF2B5EF4-FFF2-40B4-BE49-F238E27FC236}">
                <a16:creationId xmlns:a16="http://schemas.microsoft.com/office/drawing/2014/main" id="{C211B21A-D79F-EA46-8B64-4B41F7DA1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1971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9">
            <a:extLst>
              <a:ext uri="{FF2B5EF4-FFF2-40B4-BE49-F238E27FC236}">
                <a16:creationId xmlns:a16="http://schemas.microsoft.com/office/drawing/2014/main" id="{7D83E126-047F-E24B-AEBF-76BA5428C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31242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0">
            <a:extLst>
              <a:ext uri="{FF2B5EF4-FFF2-40B4-BE49-F238E27FC236}">
                <a16:creationId xmlns:a16="http://schemas.microsoft.com/office/drawing/2014/main" id="{30FFC7BC-0633-5044-8708-8CE5CCC86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692400"/>
            <a:ext cx="0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1">
            <a:extLst>
              <a:ext uri="{FF2B5EF4-FFF2-40B4-BE49-F238E27FC236}">
                <a16:creationId xmlns:a16="http://schemas.microsoft.com/office/drawing/2014/main" id="{9366BF6C-6824-4E44-9B25-535BB6DBC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92400"/>
            <a:ext cx="0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2">
            <a:extLst>
              <a:ext uri="{FF2B5EF4-FFF2-40B4-BE49-F238E27FC236}">
                <a16:creationId xmlns:a16="http://schemas.microsoft.com/office/drawing/2014/main" id="{8F5EE905-8B8D-2E44-BE13-DD0D72DF6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197100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Line 13">
            <a:extLst>
              <a:ext uri="{FF2B5EF4-FFF2-40B4-BE49-F238E27FC236}">
                <a16:creationId xmlns:a16="http://schemas.microsoft.com/office/drawing/2014/main" id="{C5726413-7478-F744-BD91-51F8835FC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35200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4">
            <a:extLst>
              <a:ext uri="{FF2B5EF4-FFF2-40B4-BE49-F238E27FC236}">
                <a16:creationId xmlns:a16="http://schemas.microsoft.com/office/drawing/2014/main" id="{DF6D0DD4-D542-B04F-9BEF-23D955A0D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115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15">
            <a:extLst>
              <a:ext uri="{FF2B5EF4-FFF2-40B4-BE49-F238E27FC236}">
                <a16:creationId xmlns:a16="http://schemas.microsoft.com/office/drawing/2014/main" id="{CB4C5A36-7C4D-7D49-A5B9-511E83A8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1971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Oval 16">
            <a:extLst>
              <a:ext uri="{FF2B5EF4-FFF2-40B4-BE49-F238E27FC236}">
                <a16:creationId xmlns:a16="http://schemas.microsoft.com/office/drawing/2014/main" id="{745EEC62-8FCC-EB48-B88A-CB89B2B4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0" name="Oval 17">
            <a:extLst>
              <a:ext uri="{FF2B5EF4-FFF2-40B4-BE49-F238E27FC236}">
                <a16:creationId xmlns:a16="http://schemas.microsoft.com/office/drawing/2014/main" id="{2F1DAAEC-241A-0A44-9144-2EA38E1B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20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1" name="Oval 18">
            <a:extLst>
              <a:ext uri="{FF2B5EF4-FFF2-40B4-BE49-F238E27FC236}">
                <a16:creationId xmlns:a16="http://schemas.microsoft.com/office/drawing/2014/main" id="{15408302-C804-CA46-BC9B-6790D4A2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2" name="Oval 19">
            <a:extLst>
              <a:ext uri="{FF2B5EF4-FFF2-40B4-BE49-F238E27FC236}">
                <a16:creationId xmlns:a16="http://schemas.microsoft.com/office/drawing/2014/main" id="{1F167593-A464-5F40-BB93-45C4E32E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353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3" name="Text Box 20">
            <a:extLst>
              <a:ext uri="{FF2B5EF4-FFF2-40B4-BE49-F238E27FC236}">
                <a16:creationId xmlns:a16="http://schemas.microsoft.com/office/drawing/2014/main" id="{F44E71D8-7E5E-D84E-9BF8-B9597223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592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Each 2x2 quad is self-contained</a:t>
            </a:r>
          </a:p>
        </p:txBody>
      </p:sp>
      <p:sp>
        <p:nvSpPr>
          <p:cNvPr id="72724" name="Rectangle 21">
            <a:extLst>
              <a:ext uri="{FF2B5EF4-FFF2-40B4-BE49-F238E27FC236}">
                <a16:creationId xmlns:a16="http://schemas.microsoft.com/office/drawing/2014/main" id="{033584BD-3A0B-1149-9110-7963E3EF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54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5" name="Rectangle 22">
            <a:extLst>
              <a:ext uri="{FF2B5EF4-FFF2-40B4-BE49-F238E27FC236}">
                <a16:creationId xmlns:a16="http://schemas.microsoft.com/office/drawing/2014/main" id="{622A7C90-F1C3-5746-9794-36715FC5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54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6" name="Rectangle 23">
            <a:extLst>
              <a:ext uri="{FF2B5EF4-FFF2-40B4-BE49-F238E27FC236}">
                <a16:creationId xmlns:a16="http://schemas.microsoft.com/office/drawing/2014/main" id="{9DB442EF-9008-924B-93CB-5F419BA2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6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7" name="Rectangle 24">
            <a:extLst>
              <a:ext uri="{FF2B5EF4-FFF2-40B4-BE49-F238E27FC236}">
                <a16:creationId xmlns:a16="http://schemas.microsoft.com/office/drawing/2014/main" id="{442994B9-7FF5-1245-98B7-12E2FF7B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6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8" name="Oval 25">
            <a:extLst>
              <a:ext uri="{FF2B5EF4-FFF2-40B4-BE49-F238E27FC236}">
                <a16:creationId xmlns:a16="http://schemas.microsoft.com/office/drawing/2014/main" id="{896DD712-6366-6E41-9AC7-7864EBABD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9" name="Oval 26">
            <a:extLst>
              <a:ext uri="{FF2B5EF4-FFF2-40B4-BE49-F238E27FC236}">
                <a16:creationId xmlns:a16="http://schemas.microsoft.com/office/drawing/2014/main" id="{8DD1B9CC-F60C-FC4A-B0D7-1566F2B8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971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0" name="Oval 27">
            <a:extLst>
              <a:ext uri="{FF2B5EF4-FFF2-40B4-BE49-F238E27FC236}">
                <a16:creationId xmlns:a16="http://schemas.microsoft.com/office/drawing/2014/main" id="{A2E6A094-6E4D-6642-A726-EDC474D26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1" name="Oval 28">
            <a:extLst>
              <a:ext uri="{FF2B5EF4-FFF2-40B4-BE49-F238E27FC236}">
                <a16:creationId xmlns:a16="http://schemas.microsoft.com/office/drawing/2014/main" id="{2AC58490-4669-F345-9F09-FAD1C528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115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2" name="AutoShape 29">
            <a:extLst>
              <a:ext uri="{FF2B5EF4-FFF2-40B4-BE49-F238E27FC236}">
                <a16:creationId xmlns:a16="http://schemas.microsoft.com/office/drawing/2014/main" id="{3C96E74D-5AFB-0C4E-8D4D-5BF67D27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06600"/>
            <a:ext cx="2971800" cy="1905000"/>
          </a:xfrm>
          <a:prstGeom prst="rtTriangl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3" name="Text Box 30">
            <a:extLst>
              <a:ext uri="{FF2B5EF4-FFF2-40B4-BE49-F238E27FC236}">
                <a16:creationId xmlns:a16="http://schemas.microsoft.com/office/drawing/2014/main" id="{85514216-B871-3C41-942D-1B404168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59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Missing pixels are extrapolated…</a:t>
            </a:r>
          </a:p>
        </p:txBody>
      </p:sp>
      <p:sp>
        <p:nvSpPr>
          <p:cNvPr id="72734" name="Line 31">
            <a:extLst>
              <a:ext uri="{FF2B5EF4-FFF2-40B4-BE49-F238E27FC236}">
                <a16:creationId xmlns:a16="http://schemas.microsoft.com/office/drawing/2014/main" id="{AE0EA067-4EAB-4044-B32D-E6D1983A34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311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2">
            <a:extLst>
              <a:ext uri="{FF2B5EF4-FFF2-40B4-BE49-F238E27FC236}">
                <a16:creationId xmlns:a16="http://schemas.microsoft.com/office/drawing/2014/main" id="{CDA33049-0B13-2345-B99A-5A0DD955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841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This is a </a:t>
            </a:r>
            <a:r>
              <a:rPr lang="en-US" altLang="en-US" sz="1800" dirty="0" err="1"/>
              <a:t>collosal</a:t>
            </a:r>
            <a:r>
              <a:rPr lang="en-US" altLang="en-US" sz="1800" dirty="0"/>
              <a:t> pain in the collective necks of hardware architects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03E53EFC-025E-324A-890D-471EE5E56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Derivatives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72F9CEC-AC4F-D94A-BC40-B34F2BCC2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Raytracer</a:t>
            </a:r>
          </a:p>
          <a:p>
            <a:pPr lvl="1"/>
            <a:r>
              <a:rPr lang="en-US" altLang="en-US"/>
              <a:t>Intersect </a:t>
            </a:r>
            <a:r>
              <a:rPr lang="ja-JP" altLang="en-US"/>
              <a:t>“</a:t>
            </a:r>
            <a:r>
              <a:rPr lang="en-US" altLang="ja-JP"/>
              <a:t>differential</a:t>
            </a:r>
            <a:r>
              <a:rPr lang="ja-JP" altLang="en-US"/>
              <a:t>”</a:t>
            </a:r>
            <a:r>
              <a:rPr lang="en-US" altLang="ja-JP"/>
              <a:t> rays with tangent plane</a:t>
            </a:r>
          </a:p>
          <a:p>
            <a:pPr lvl="1"/>
            <a:r>
              <a:rPr lang="en-US" altLang="en-US"/>
              <a:t>Track derivatives during secondary bounces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73731" name="AutoShape 4">
            <a:extLst>
              <a:ext uri="{FF2B5EF4-FFF2-40B4-BE49-F238E27FC236}">
                <a16:creationId xmlns:a16="http://schemas.microsoft.com/office/drawing/2014/main" id="{E234E3F7-312C-AF43-9720-39BACDB7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28950"/>
            <a:ext cx="2971800" cy="2133600"/>
          </a:xfrm>
          <a:prstGeom prst="parallelogram">
            <a:avLst>
              <a:gd name="adj" fmla="val 59970"/>
            </a:avLst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2" name="Line 5">
            <a:extLst>
              <a:ext uri="{FF2B5EF4-FFF2-40B4-BE49-F238E27FC236}">
                <a16:creationId xmlns:a16="http://schemas.microsoft.com/office/drawing/2014/main" id="{F9EB1DCB-6339-8E45-B754-B287333AA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8950"/>
            <a:ext cx="2819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6">
            <a:extLst>
              <a:ext uri="{FF2B5EF4-FFF2-40B4-BE49-F238E27FC236}">
                <a16:creationId xmlns:a16="http://schemas.microsoft.com/office/drawing/2014/main" id="{496BFFEE-9779-F943-9C41-4D2635FB9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8950"/>
            <a:ext cx="2667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7">
            <a:extLst>
              <a:ext uri="{FF2B5EF4-FFF2-40B4-BE49-F238E27FC236}">
                <a16:creationId xmlns:a16="http://schemas.microsoft.com/office/drawing/2014/main" id="{45662329-FDC9-244E-8E3A-84C8D63F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8950"/>
            <a:ext cx="3429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8">
            <a:extLst>
              <a:ext uri="{FF2B5EF4-FFF2-40B4-BE49-F238E27FC236}">
                <a16:creationId xmlns:a16="http://schemas.microsoft.com/office/drawing/2014/main" id="{0E1427FA-E310-4148-9798-94658189C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095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2E4BA5EB-5DFF-F34C-9E75-2AFF53EF1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957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Oval 10">
            <a:extLst>
              <a:ext uri="{FF2B5EF4-FFF2-40B4-BE49-F238E27FC236}">
                <a16:creationId xmlns:a16="http://schemas.microsoft.com/office/drawing/2014/main" id="{8EE03B57-3DAF-5E4A-84E4-28D66299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19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8" name="Line 11">
            <a:extLst>
              <a:ext uri="{FF2B5EF4-FFF2-40B4-BE49-F238E27FC236}">
                <a16:creationId xmlns:a16="http://schemas.microsoft.com/office/drawing/2014/main" id="{2F1C3998-BD69-074D-86BF-742D17115F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280035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2">
            <a:extLst>
              <a:ext uri="{FF2B5EF4-FFF2-40B4-BE49-F238E27FC236}">
                <a16:creationId xmlns:a16="http://schemas.microsoft.com/office/drawing/2014/main" id="{A2F7CA13-D7C2-714D-87AF-22E1D4453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504950"/>
            <a:ext cx="1295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3">
            <a:extLst>
              <a:ext uri="{FF2B5EF4-FFF2-40B4-BE49-F238E27FC236}">
                <a16:creationId xmlns:a16="http://schemas.microsoft.com/office/drawing/2014/main" id="{7C809067-CDC8-9C40-8843-C035671FA9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190750"/>
            <a:ext cx="685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4">
            <a:extLst>
              <a:ext uri="{FF2B5EF4-FFF2-40B4-BE49-F238E27FC236}">
                <a16:creationId xmlns:a16="http://schemas.microsoft.com/office/drawing/2014/main" id="{DB61C7C1-21F8-A44E-8933-E88E778D9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504950"/>
            <a:ext cx="685800" cy="2590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5">
            <a:extLst>
              <a:ext uri="{FF2B5EF4-FFF2-40B4-BE49-F238E27FC236}">
                <a16:creationId xmlns:a16="http://schemas.microsoft.com/office/drawing/2014/main" id="{E61E206C-14AE-0A4C-9849-EDD1938D9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5049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6">
            <a:extLst>
              <a:ext uri="{FF2B5EF4-FFF2-40B4-BE49-F238E27FC236}">
                <a16:creationId xmlns:a16="http://schemas.microsoft.com/office/drawing/2014/main" id="{5AD2F07F-C3AE-FC49-A5E7-0757165EBC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5811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6242B33-03B8-D74E-9074-E02328ADD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F0CC89EE-1EB5-D84C-A3FC-CD9E44961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Cheap approximation to super-sampling</a:t>
            </a:r>
          </a:p>
          <a:p>
            <a:pPr lvl="1"/>
            <a:r>
              <a:rPr lang="en-US"/>
              <a:t>Ensures 1:1 pixel/texel ratio</a:t>
            </a:r>
          </a:p>
          <a:p>
            <a:pPr lvl="2"/>
            <a:r>
              <a:rPr lang="en-US"/>
              <a:t>May actually be FASTER than bilinear</a:t>
            </a:r>
          </a:p>
          <a:p>
            <a:pPr lvl="3"/>
            <a:r>
              <a:rPr lang="en-US"/>
              <a:t>Avoids cache thrashing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9F986B25-CD2F-6446-B4C3-EE2881288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C784D4EB-5C4F-E04D-9743-A827A574C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Disadvantages:</a:t>
            </a:r>
          </a:p>
          <a:p>
            <a:pPr lvl="1"/>
            <a:r>
              <a:rPr lang="en-US"/>
              <a:t>Needs derivatives</a:t>
            </a:r>
          </a:p>
          <a:p>
            <a:pPr lvl="2"/>
            <a:r>
              <a:rPr lang="en-US"/>
              <a:t>Complicates renderer</a:t>
            </a:r>
          </a:p>
          <a:p>
            <a:pPr lvl="1"/>
            <a:r>
              <a:rPr lang="en-US"/>
              <a:t>33% Memory overhead</a:t>
            </a:r>
          </a:p>
          <a:p>
            <a:pPr lvl="1"/>
            <a:r>
              <a:rPr lang="en-US"/>
              <a:t>Needs some preprocessing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B11025B-492D-E742-97EC-AF360869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423B0A8-3C27-E847-B37E-6D859034F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Mipmapping is isotropic</a:t>
            </a:r>
          </a:p>
          <a:p>
            <a:pPr lvl="1"/>
            <a:r>
              <a:rPr lang="en-US"/>
              <a:t>Same in all directions</a:t>
            </a:r>
          </a:p>
          <a:p>
            <a:r>
              <a:rPr lang="en-US"/>
              <a:t>At oblique angles, footprint is NOT isotropic</a:t>
            </a:r>
          </a:p>
          <a:p>
            <a:pPr lvl="1"/>
            <a:r>
              <a:rPr lang="en-US"/>
              <a:t>Result: Too much blur</a:t>
            </a:r>
          </a:p>
        </p:txBody>
      </p:sp>
      <p:grpSp>
        <p:nvGrpSpPr>
          <p:cNvPr id="76803" name="Group 5">
            <a:extLst>
              <a:ext uri="{FF2B5EF4-FFF2-40B4-BE49-F238E27FC236}">
                <a16:creationId xmlns:a16="http://schemas.microsoft.com/office/drawing/2014/main" id="{9EA41F15-D9C5-FB48-BF15-12954AD60A58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6808" name="Rectangle 6">
              <a:extLst>
                <a:ext uri="{FF2B5EF4-FFF2-40B4-BE49-F238E27FC236}">
                  <a16:creationId xmlns:a16="http://schemas.microsoft.com/office/drawing/2014/main" id="{6CFB56E4-AC6F-0440-8C93-19DF42080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09" name="Rectangle 7">
              <a:extLst>
                <a:ext uri="{FF2B5EF4-FFF2-40B4-BE49-F238E27FC236}">
                  <a16:creationId xmlns:a16="http://schemas.microsoft.com/office/drawing/2014/main" id="{CE886C30-06EE-C446-9277-81232487A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0" name="Rectangle 8">
              <a:extLst>
                <a:ext uri="{FF2B5EF4-FFF2-40B4-BE49-F238E27FC236}">
                  <a16:creationId xmlns:a16="http://schemas.microsoft.com/office/drawing/2014/main" id="{1DF4158E-5403-4149-BB4D-462740AD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1" name="Rectangle 9">
              <a:extLst>
                <a:ext uri="{FF2B5EF4-FFF2-40B4-BE49-F238E27FC236}">
                  <a16:creationId xmlns:a16="http://schemas.microsoft.com/office/drawing/2014/main" id="{C712328B-D447-504E-B5F2-79118D75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2" name="Rectangle 10">
              <a:extLst>
                <a:ext uri="{FF2B5EF4-FFF2-40B4-BE49-F238E27FC236}">
                  <a16:creationId xmlns:a16="http://schemas.microsoft.com/office/drawing/2014/main" id="{E10C18CC-D018-E542-BFAC-8E6F5D132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3" name="Rectangle 11">
              <a:extLst>
                <a:ext uri="{FF2B5EF4-FFF2-40B4-BE49-F238E27FC236}">
                  <a16:creationId xmlns:a16="http://schemas.microsoft.com/office/drawing/2014/main" id="{5E3B8185-DBA0-F84D-B415-9A8A2178D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4" name="Rectangle 12">
              <a:extLst>
                <a:ext uri="{FF2B5EF4-FFF2-40B4-BE49-F238E27FC236}">
                  <a16:creationId xmlns:a16="http://schemas.microsoft.com/office/drawing/2014/main" id="{F12E2E49-04E5-4340-9DB4-4269B5BD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5" name="Rectangle 13">
              <a:extLst>
                <a:ext uri="{FF2B5EF4-FFF2-40B4-BE49-F238E27FC236}">
                  <a16:creationId xmlns:a16="http://schemas.microsoft.com/office/drawing/2014/main" id="{0C7BDD87-0E8A-9C48-B46C-9AE8AC637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6" name="Rectangle 14">
              <a:extLst>
                <a:ext uri="{FF2B5EF4-FFF2-40B4-BE49-F238E27FC236}">
                  <a16:creationId xmlns:a16="http://schemas.microsoft.com/office/drawing/2014/main" id="{E0765008-1BA4-2B49-A004-873F1D57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7" name="Rectangle 15">
              <a:extLst>
                <a:ext uri="{FF2B5EF4-FFF2-40B4-BE49-F238E27FC236}">
                  <a16:creationId xmlns:a16="http://schemas.microsoft.com/office/drawing/2014/main" id="{1143114E-2752-1641-9352-28720630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8" name="Rectangle 16">
              <a:extLst>
                <a:ext uri="{FF2B5EF4-FFF2-40B4-BE49-F238E27FC236}">
                  <a16:creationId xmlns:a16="http://schemas.microsoft.com/office/drawing/2014/main" id="{A1EF890D-B0A0-F748-B74D-054096A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9" name="Rectangle 17">
              <a:extLst>
                <a:ext uri="{FF2B5EF4-FFF2-40B4-BE49-F238E27FC236}">
                  <a16:creationId xmlns:a16="http://schemas.microsoft.com/office/drawing/2014/main" id="{D5472DED-D9BA-CE4A-8F91-CB83B8E67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0" name="Rectangle 18">
              <a:extLst>
                <a:ext uri="{FF2B5EF4-FFF2-40B4-BE49-F238E27FC236}">
                  <a16:creationId xmlns:a16="http://schemas.microsoft.com/office/drawing/2014/main" id="{2F050281-D146-EF4A-A1B7-0438DC155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1" name="Rectangle 19">
              <a:extLst>
                <a:ext uri="{FF2B5EF4-FFF2-40B4-BE49-F238E27FC236}">
                  <a16:creationId xmlns:a16="http://schemas.microsoft.com/office/drawing/2014/main" id="{15D23B42-A1D2-1948-B67E-4FE8F09D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2" name="Rectangle 20">
              <a:extLst>
                <a:ext uri="{FF2B5EF4-FFF2-40B4-BE49-F238E27FC236}">
                  <a16:creationId xmlns:a16="http://schemas.microsoft.com/office/drawing/2014/main" id="{ED813AB2-84B1-9440-B33E-FC84E782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3" name="Rectangle 21">
              <a:extLst>
                <a:ext uri="{FF2B5EF4-FFF2-40B4-BE49-F238E27FC236}">
                  <a16:creationId xmlns:a16="http://schemas.microsoft.com/office/drawing/2014/main" id="{6E3A3F11-1FAE-BC4A-A4E1-C04A23C8A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4" name="Rectangle 22">
              <a:extLst>
                <a:ext uri="{FF2B5EF4-FFF2-40B4-BE49-F238E27FC236}">
                  <a16:creationId xmlns:a16="http://schemas.microsoft.com/office/drawing/2014/main" id="{07C4EE28-8FE4-6E47-BD5C-877AFFB99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5" name="Rectangle 23">
              <a:extLst>
                <a:ext uri="{FF2B5EF4-FFF2-40B4-BE49-F238E27FC236}">
                  <a16:creationId xmlns:a16="http://schemas.microsoft.com/office/drawing/2014/main" id="{837ED0F8-F73F-5845-84B5-DD993A72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6" name="Rectangle 24">
              <a:extLst>
                <a:ext uri="{FF2B5EF4-FFF2-40B4-BE49-F238E27FC236}">
                  <a16:creationId xmlns:a16="http://schemas.microsoft.com/office/drawing/2014/main" id="{2D56B478-CD1A-4D42-B5CD-4FB466D8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7" name="Rectangle 25">
              <a:extLst>
                <a:ext uri="{FF2B5EF4-FFF2-40B4-BE49-F238E27FC236}">
                  <a16:creationId xmlns:a16="http://schemas.microsoft.com/office/drawing/2014/main" id="{BFE4833B-C7FF-B04B-A0B4-C0259A7C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8" name="Rectangle 26">
              <a:extLst>
                <a:ext uri="{FF2B5EF4-FFF2-40B4-BE49-F238E27FC236}">
                  <a16:creationId xmlns:a16="http://schemas.microsoft.com/office/drawing/2014/main" id="{5085BEEE-66F9-F345-BB85-A39AA410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9" name="Rectangle 27">
              <a:extLst>
                <a:ext uri="{FF2B5EF4-FFF2-40B4-BE49-F238E27FC236}">
                  <a16:creationId xmlns:a16="http://schemas.microsoft.com/office/drawing/2014/main" id="{B6B54912-AFAE-3E49-89E7-82B5588F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0" name="Rectangle 28">
              <a:extLst>
                <a:ext uri="{FF2B5EF4-FFF2-40B4-BE49-F238E27FC236}">
                  <a16:creationId xmlns:a16="http://schemas.microsoft.com/office/drawing/2014/main" id="{3520B93F-6B16-FF45-AA06-2263AAAD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1" name="Rectangle 29">
              <a:extLst>
                <a:ext uri="{FF2B5EF4-FFF2-40B4-BE49-F238E27FC236}">
                  <a16:creationId xmlns:a16="http://schemas.microsoft.com/office/drawing/2014/main" id="{2958FDC5-01A1-EC4B-8448-95B95A9D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2" name="Rectangle 30">
              <a:extLst>
                <a:ext uri="{FF2B5EF4-FFF2-40B4-BE49-F238E27FC236}">
                  <a16:creationId xmlns:a16="http://schemas.microsoft.com/office/drawing/2014/main" id="{7E1A2BA7-F29D-234B-8F19-317AE361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3" name="Rectangle 31">
              <a:extLst>
                <a:ext uri="{FF2B5EF4-FFF2-40B4-BE49-F238E27FC236}">
                  <a16:creationId xmlns:a16="http://schemas.microsoft.com/office/drawing/2014/main" id="{D92B8E0A-A6E2-EB46-AFD8-8938DF60A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4" name="Rectangle 32">
              <a:extLst>
                <a:ext uri="{FF2B5EF4-FFF2-40B4-BE49-F238E27FC236}">
                  <a16:creationId xmlns:a16="http://schemas.microsoft.com/office/drawing/2014/main" id="{310E75F3-EA43-1C4B-844D-FCBD2399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5" name="Rectangle 33">
              <a:extLst>
                <a:ext uri="{FF2B5EF4-FFF2-40B4-BE49-F238E27FC236}">
                  <a16:creationId xmlns:a16="http://schemas.microsoft.com/office/drawing/2014/main" id="{3626252F-13DE-7E44-AC49-85EC7D774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6" name="Rectangle 34">
              <a:extLst>
                <a:ext uri="{FF2B5EF4-FFF2-40B4-BE49-F238E27FC236}">
                  <a16:creationId xmlns:a16="http://schemas.microsoft.com/office/drawing/2014/main" id="{D21C4BBA-C547-1E46-B080-7020E903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7" name="Rectangle 35">
              <a:extLst>
                <a:ext uri="{FF2B5EF4-FFF2-40B4-BE49-F238E27FC236}">
                  <a16:creationId xmlns:a16="http://schemas.microsoft.com/office/drawing/2014/main" id="{07D97715-AFD9-6344-B8AB-D4E244DF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8" name="Rectangle 36">
              <a:extLst>
                <a:ext uri="{FF2B5EF4-FFF2-40B4-BE49-F238E27FC236}">
                  <a16:creationId xmlns:a16="http://schemas.microsoft.com/office/drawing/2014/main" id="{4FA2A603-28B9-764F-8EAB-FC62085D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9" name="Rectangle 37">
              <a:extLst>
                <a:ext uri="{FF2B5EF4-FFF2-40B4-BE49-F238E27FC236}">
                  <a16:creationId xmlns:a16="http://schemas.microsoft.com/office/drawing/2014/main" id="{5ECC0242-9972-A742-B67C-3B79E9B0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0" name="Rectangle 38">
              <a:extLst>
                <a:ext uri="{FF2B5EF4-FFF2-40B4-BE49-F238E27FC236}">
                  <a16:creationId xmlns:a16="http://schemas.microsoft.com/office/drawing/2014/main" id="{9DFA2C8E-73C6-0944-94B9-A91A90E5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1" name="Rectangle 39">
              <a:extLst>
                <a:ext uri="{FF2B5EF4-FFF2-40B4-BE49-F238E27FC236}">
                  <a16:creationId xmlns:a16="http://schemas.microsoft.com/office/drawing/2014/main" id="{76EFB2DF-FE8D-A645-A248-EC81D2C1D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2" name="Rectangle 40">
              <a:extLst>
                <a:ext uri="{FF2B5EF4-FFF2-40B4-BE49-F238E27FC236}">
                  <a16:creationId xmlns:a16="http://schemas.microsoft.com/office/drawing/2014/main" id="{877D77F7-7C0A-AA4F-9F0C-0C1252BB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3" name="Rectangle 41">
              <a:extLst>
                <a:ext uri="{FF2B5EF4-FFF2-40B4-BE49-F238E27FC236}">
                  <a16:creationId xmlns:a16="http://schemas.microsoft.com/office/drawing/2014/main" id="{84551BB2-7981-6640-9052-5D66570E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4" name="Rectangle 42">
              <a:extLst>
                <a:ext uri="{FF2B5EF4-FFF2-40B4-BE49-F238E27FC236}">
                  <a16:creationId xmlns:a16="http://schemas.microsoft.com/office/drawing/2014/main" id="{DB15B9B6-4A7F-B14A-9D8D-AD61710DE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5" name="Rectangle 43">
              <a:extLst>
                <a:ext uri="{FF2B5EF4-FFF2-40B4-BE49-F238E27FC236}">
                  <a16:creationId xmlns:a16="http://schemas.microsoft.com/office/drawing/2014/main" id="{5E72B8D8-BF2B-9E43-AE8B-A2DB35AB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6" name="Rectangle 44">
              <a:extLst>
                <a:ext uri="{FF2B5EF4-FFF2-40B4-BE49-F238E27FC236}">
                  <a16:creationId xmlns:a16="http://schemas.microsoft.com/office/drawing/2014/main" id="{309ECD97-AF4B-E143-91E9-93B70545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7" name="Rectangle 45">
              <a:extLst>
                <a:ext uri="{FF2B5EF4-FFF2-40B4-BE49-F238E27FC236}">
                  <a16:creationId xmlns:a16="http://schemas.microsoft.com/office/drawing/2014/main" id="{F1663CD2-00C9-4744-A6B8-443F04D3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8" name="Rectangle 46">
              <a:extLst>
                <a:ext uri="{FF2B5EF4-FFF2-40B4-BE49-F238E27FC236}">
                  <a16:creationId xmlns:a16="http://schemas.microsoft.com/office/drawing/2014/main" id="{9EEEB012-8679-0743-8889-19AD981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9" name="Rectangle 47">
              <a:extLst>
                <a:ext uri="{FF2B5EF4-FFF2-40B4-BE49-F238E27FC236}">
                  <a16:creationId xmlns:a16="http://schemas.microsoft.com/office/drawing/2014/main" id="{F2877757-50E8-1F4B-857F-E961F1C91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0" name="Rectangle 48">
              <a:extLst>
                <a:ext uri="{FF2B5EF4-FFF2-40B4-BE49-F238E27FC236}">
                  <a16:creationId xmlns:a16="http://schemas.microsoft.com/office/drawing/2014/main" id="{E585E100-1B6B-134A-888C-AD6CF2AB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1" name="Rectangle 49">
              <a:extLst>
                <a:ext uri="{FF2B5EF4-FFF2-40B4-BE49-F238E27FC236}">
                  <a16:creationId xmlns:a16="http://schemas.microsoft.com/office/drawing/2014/main" id="{BC48DC32-B47D-4D49-83D6-E66BC83C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2" name="Rectangle 50">
              <a:extLst>
                <a:ext uri="{FF2B5EF4-FFF2-40B4-BE49-F238E27FC236}">
                  <a16:creationId xmlns:a16="http://schemas.microsoft.com/office/drawing/2014/main" id="{5983E06A-D16C-AE45-AD2D-57D9C739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3" name="Rectangle 51">
              <a:extLst>
                <a:ext uri="{FF2B5EF4-FFF2-40B4-BE49-F238E27FC236}">
                  <a16:creationId xmlns:a16="http://schemas.microsoft.com/office/drawing/2014/main" id="{5AEE9A5E-56D7-624C-95A0-937F8F32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4" name="Rectangle 52">
              <a:extLst>
                <a:ext uri="{FF2B5EF4-FFF2-40B4-BE49-F238E27FC236}">
                  <a16:creationId xmlns:a16="http://schemas.microsoft.com/office/drawing/2014/main" id="{8C87E783-C58A-474F-8319-E891BDA5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5" name="Rectangle 53">
              <a:extLst>
                <a:ext uri="{FF2B5EF4-FFF2-40B4-BE49-F238E27FC236}">
                  <a16:creationId xmlns:a16="http://schemas.microsoft.com/office/drawing/2014/main" id="{4897790D-6914-AB4F-9368-3DF408754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6" name="Rectangle 54">
              <a:extLst>
                <a:ext uri="{FF2B5EF4-FFF2-40B4-BE49-F238E27FC236}">
                  <a16:creationId xmlns:a16="http://schemas.microsoft.com/office/drawing/2014/main" id="{7EC432B4-A8D9-6540-8D25-538EE74A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7" name="Rectangle 55">
              <a:extLst>
                <a:ext uri="{FF2B5EF4-FFF2-40B4-BE49-F238E27FC236}">
                  <a16:creationId xmlns:a16="http://schemas.microsoft.com/office/drawing/2014/main" id="{93E6310A-BC5A-2341-8E68-B3EB2F3B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8" name="Rectangle 56">
              <a:extLst>
                <a:ext uri="{FF2B5EF4-FFF2-40B4-BE49-F238E27FC236}">
                  <a16:creationId xmlns:a16="http://schemas.microsoft.com/office/drawing/2014/main" id="{63045E95-C614-864A-857E-B552A56C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9" name="Rectangle 57">
              <a:extLst>
                <a:ext uri="{FF2B5EF4-FFF2-40B4-BE49-F238E27FC236}">
                  <a16:creationId xmlns:a16="http://schemas.microsoft.com/office/drawing/2014/main" id="{0392BE48-F8F7-8B4A-BE3D-4B6A7F62B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0" name="Rectangle 58">
              <a:extLst>
                <a:ext uri="{FF2B5EF4-FFF2-40B4-BE49-F238E27FC236}">
                  <a16:creationId xmlns:a16="http://schemas.microsoft.com/office/drawing/2014/main" id="{F652E4DE-58CF-034D-A9FF-3F391A537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1" name="Rectangle 59">
              <a:extLst>
                <a:ext uri="{FF2B5EF4-FFF2-40B4-BE49-F238E27FC236}">
                  <a16:creationId xmlns:a16="http://schemas.microsoft.com/office/drawing/2014/main" id="{6D712A0F-F61E-464C-891E-5D32E22F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2" name="Rectangle 60">
              <a:extLst>
                <a:ext uri="{FF2B5EF4-FFF2-40B4-BE49-F238E27FC236}">
                  <a16:creationId xmlns:a16="http://schemas.microsoft.com/office/drawing/2014/main" id="{45595AB1-E23A-3A4C-9C9C-8E3244D4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3" name="Rectangle 61">
              <a:extLst>
                <a:ext uri="{FF2B5EF4-FFF2-40B4-BE49-F238E27FC236}">
                  <a16:creationId xmlns:a16="http://schemas.microsoft.com/office/drawing/2014/main" id="{96195817-705E-9945-B64F-6CA183FB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4" name="Rectangle 62">
              <a:extLst>
                <a:ext uri="{FF2B5EF4-FFF2-40B4-BE49-F238E27FC236}">
                  <a16:creationId xmlns:a16="http://schemas.microsoft.com/office/drawing/2014/main" id="{F2D228B5-D294-664C-82D8-01438F2F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5" name="Rectangle 63">
              <a:extLst>
                <a:ext uri="{FF2B5EF4-FFF2-40B4-BE49-F238E27FC236}">
                  <a16:creationId xmlns:a16="http://schemas.microsoft.com/office/drawing/2014/main" id="{C28E74C7-396C-764E-811B-56E72333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6" name="Rectangle 64">
              <a:extLst>
                <a:ext uri="{FF2B5EF4-FFF2-40B4-BE49-F238E27FC236}">
                  <a16:creationId xmlns:a16="http://schemas.microsoft.com/office/drawing/2014/main" id="{A79B0EFB-B0AE-F743-AA1A-E62E0AF8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7" name="Rectangle 65">
              <a:extLst>
                <a:ext uri="{FF2B5EF4-FFF2-40B4-BE49-F238E27FC236}">
                  <a16:creationId xmlns:a16="http://schemas.microsoft.com/office/drawing/2014/main" id="{A0562D07-6BAD-594B-A80F-0CB8828E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8" name="Rectangle 66">
              <a:extLst>
                <a:ext uri="{FF2B5EF4-FFF2-40B4-BE49-F238E27FC236}">
                  <a16:creationId xmlns:a16="http://schemas.microsoft.com/office/drawing/2014/main" id="{631A0510-903F-0E40-BE97-0E28F970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9" name="Rectangle 67">
              <a:extLst>
                <a:ext uri="{FF2B5EF4-FFF2-40B4-BE49-F238E27FC236}">
                  <a16:creationId xmlns:a16="http://schemas.microsoft.com/office/drawing/2014/main" id="{E1CEB8BC-8028-0542-9CA4-0DD5DD28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0" name="Rectangle 68">
              <a:extLst>
                <a:ext uri="{FF2B5EF4-FFF2-40B4-BE49-F238E27FC236}">
                  <a16:creationId xmlns:a16="http://schemas.microsoft.com/office/drawing/2014/main" id="{93C69777-44AA-AA42-BBA3-7EF11864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1" name="Rectangle 69">
              <a:extLst>
                <a:ext uri="{FF2B5EF4-FFF2-40B4-BE49-F238E27FC236}">
                  <a16:creationId xmlns:a16="http://schemas.microsoft.com/office/drawing/2014/main" id="{888C1941-5B56-B045-B0C5-429A0D21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6804" name="AutoShape 70">
            <a:extLst>
              <a:ext uri="{FF2B5EF4-FFF2-40B4-BE49-F238E27FC236}">
                <a16:creationId xmlns:a16="http://schemas.microsoft.com/office/drawing/2014/main" id="{861ACCD5-A38D-5444-90D4-13B82EF95E8A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451601" y="1809751"/>
            <a:ext cx="1604963" cy="2492375"/>
          </a:xfrm>
          <a:custGeom>
            <a:avLst/>
            <a:gdLst>
              <a:gd name="T0" fmla="*/ 104348081 w 21600"/>
              <a:gd name="T1" fmla="*/ 143794806 h 21600"/>
              <a:gd name="T2" fmla="*/ 59627496 w 21600"/>
              <a:gd name="T3" fmla="*/ 287589497 h 21600"/>
              <a:gd name="T4" fmla="*/ 14906837 w 21600"/>
              <a:gd name="T5" fmla="*/ 143794806 h 21600"/>
              <a:gd name="T6" fmla="*/ 596274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73">
            <a:extLst>
              <a:ext uri="{FF2B5EF4-FFF2-40B4-BE49-F238E27FC236}">
                <a16:creationId xmlns:a16="http://schemas.microsoft.com/office/drawing/2014/main" id="{FF865280-2659-4B4D-9EA4-45488B8A0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383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4">
            <a:extLst>
              <a:ext uri="{FF2B5EF4-FFF2-40B4-BE49-F238E27FC236}">
                <a16:creationId xmlns:a16="http://schemas.microsoft.com/office/drawing/2014/main" id="{5FD1E363-5D9C-8D49-8302-C473899CA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18135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Oval 75">
            <a:extLst>
              <a:ext uri="{FF2B5EF4-FFF2-40B4-BE49-F238E27FC236}">
                <a16:creationId xmlns:a16="http://schemas.microsoft.com/office/drawing/2014/main" id="{B46EBD57-7B7D-4340-A2AD-14EC8152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05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4">
            <a:extLst>
              <a:ext uri="{FF2B5EF4-FFF2-40B4-BE49-F238E27FC236}">
                <a16:creationId xmlns:a16="http://schemas.microsoft.com/office/drawing/2014/main" id="{47E30E6C-DC77-074B-A5AE-CFB48D13117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7832" name="Rectangle 5">
              <a:extLst>
                <a:ext uri="{FF2B5EF4-FFF2-40B4-BE49-F238E27FC236}">
                  <a16:creationId xmlns:a16="http://schemas.microsoft.com/office/drawing/2014/main" id="{1BA4B808-8402-AE45-8FF3-34845C56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3" name="Rectangle 6">
              <a:extLst>
                <a:ext uri="{FF2B5EF4-FFF2-40B4-BE49-F238E27FC236}">
                  <a16:creationId xmlns:a16="http://schemas.microsoft.com/office/drawing/2014/main" id="{894FD954-F08A-404F-97CB-2B387B1B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4" name="Rectangle 7">
              <a:extLst>
                <a:ext uri="{FF2B5EF4-FFF2-40B4-BE49-F238E27FC236}">
                  <a16:creationId xmlns:a16="http://schemas.microsoft.com/office/drawing/2014/main" id="{96DBFE87-0D91-5446-9153-FDB196BE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Rectangle 8">
              <a:extLst>
                <a:ext uri="{FF2B5EF4-FFF2-40B4-BE49-F238E27FC236}">
                  <a16:creationId xmlns:a16="http://schemas.microsoft.com/office/drawing/2014/main" id="{C2D334F8-227E-7A4F-8CD9-9895E034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6" name="Rectangle 9">
              <a:extLst>
                <a:ext uri="{FF2B5EF4-FFF2-40B4-BE49-F238E27FC236}">
                  <a16:creationId xmlns:a16="http://schemas.microsoft.com/office/drawing/2014/main" id="{DF8BE776-AD8C-4148-A381-D74C9873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Rectangle 10">
              <a:extLst>
                <a:ext uri="{FF2B5EF4-FFF2-40B4-BE49-F238E27FC236}">
                  <a16:creationId xmlns:a16="http://schemas.microsoft.com/office/drawing/2014/main" id="{E6205D92-9C37-FC46-A5B8-2BF27159E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8" name="Rectangle 11">
              <a:extLst>
                <a:ext uri="{FF2B5EF4-FFF2-40B4-BE49-F238E27FC236}">
                  <a16:creationId xmlns:a16="http://schemas.microsoft.com/office/drawing/2014/main" id="{CA3EA72E-1B26-A74E-8282-73D19C3C3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9" name="Rectangle 12">
              <a:extLst>
                <a:ext uri="{FF2B5EF4-FFF2-40B4-BE49-F238E27FC236}">
                  <a16:creationId xmlns:a16="http://schemas.microsoft.com/office/drawing/2014/main" id="{15AB3C69-D8ED-504A-A9D0-CB7FC29A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0" name="Rectangle 13">
              <a:extLst>
                <a:ext uri="{FF2B5EF4-FFF2-40B4-BE49-F238E27FC236}">
                  <a16:creationId xmlns:a16="http://schemas.microsoft.com/office/drawing/2014/main" id="{CA013819-BD06-D040-BF8A-263B94FF2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1" name="Rectangle 14">
              <a:extLst>
                <a:ext uri="{FF2B5EF4-FFF2-40B4-BE49-F238E27FC236}">
                  <a16:creationId xmlns:a16="http://schemas.microsoft.com/office/drawing/2014/main" id="{1A8F91A6-0659-7E4D-BF06-FF232AD8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2" name="Rectangle 15">
              <a:extLst>
                <a:ext uri="{FF2B5EF4-FFF2-40B4-BE49-F238E27FC236}">
                  <a16:creationId xmlns:a16="http://schemas.microsoft.com/office/drawing/2014/main" id="{833F0904-60B3-444C-9B4D-68E8D150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3" name="Rectangle 16">
              <a:extLst>
                <a:ext uri="{FF2B5EF4-FFF2-40B4-BE49-F238E27FC236}">
                  <a16:creationId xmlns:a16="http://schemas.microsoft.com/office/drawing/2014/main" id="{48964004-41DD-F945-894A-1E7D51A8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4" name="Rectangle 17">
              <a:extLst>
                <a:ext uri="{FF2B5EF4-FFF2-40B4-BE49-F238E27FC236}">
                  <a16:creationId xmlns:a16="http://schemas.microsoft.com/office/drawing/2014/main" id="{1404751C-FA7C-B74F-A1EC-C18AF69C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5" name="Rectangle 18">
              <a:extLst>
                <a:ext uri="{FF2B5EF4-FFF2-40B4-BE49-F238E27FC236}">
                  <a16:creationId xmlns:a16="http://schemas.microsoft.com/office/drawing/2014/main" id="{28CFC74A-DC97-9043-9DAB-90FDDDD1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6" name="Rectangle 19">
              <a:extLst>
                <a:ext uri="{FF2B5EF4-FFF2-40B4-BE49-F238E27FC236}">
                  <a16:creationId xmlns:a16="http://schemas.microsoft.com/office/drawing/2014/main" id="{5693D281-3039-8841-B889-92444467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7" name="Rectangle 20">
              <a:extLst>
                <a:ext uri="{FF2B5EF4-FFF2-40B4-BE49-F238E27FC236}">
                  <a16:creationId xmlns:a16="http://schemas.microsoft.com/office/drawing/2014/main" id="{1C6A2928-7689-E94C-9F33-2DA67C2D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8" name="Rectangle 21">
              <a:extLst>
                <a:ext uri="{FF2B5EF4-FFF2-40B4-BE49-F238E27FC236}">
                  <a16:creationId xmlns:a16="http://schemas.microsoft.com/office/drawing/2014/main" id="{25DEA83B-35BF-7447-AFA4-508137EF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9" name="Rectangle 22">
              <a:extLst>
                <a:ext uri="{FF2B5EF4-FFF2-40B4-BE49-F238E27FC236}">
                  <a16:creationId xmlns:a16="http://schemas.microsoft.com/office/drawing/2014/main" id="{F169A06F-0801-DF44-A7AA-63125B74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0" name="Rectangle 23">
              <a:extLst>
                <a:ext uri="{FF2B5EF4-FFF2-40B4-BE49-F238E27FC236}">
                  <a16:creationId xmlns:a16="http://schemas.microsoft.com/office/drawing/2014/main" id="{0CDCA15E-67C7-8542-92CA-CC3640B19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1" name="Rectangle 24">
              <a:extLst>
                <a:ext uri="{FF2B5EF4-FFF2-40B4-BE49-F238E27FC236}">
                  <a16:creationId xmlns:a16="http://schemas.microsoft.com/office/drawing/2014/main" id="{582500CD-22F3-8A46-BD2D-972553683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2" name="Rectangle 25">
              <a:extLst>
                <a:ext uri="{FF2B5EF4-FFF2-40B4-BE49-F238E27FC236}">
                  <a16:creationId xmlns:a16="http://schemas.microsoft.com/office/drawing/2014/main" id="{F024E696-4B89-A84D-8B8A-DE974CC5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3" name="Rectangle 26">
              <a:extLst>
                <a:ext uri="{FF2B5EF4-FFF2-40B4-BE49-F238E27FC236}">
                  <a16:creationId xmlns:a16="http://schemas.microsoft.com/office/drawing/2014/main" id="{965D58F6-68B1-B049-9B3C-1BF683F8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4" name="Rectangle 27">
              <a:extLst>
                <a:ext uri="{FF2B5EF4-FFF2-40B4-BE49-F238E27FC236}">
                  <a16:creationId xmlns:a16="http://schemas.microsoft.com/office/drawing/2014/main" id="{A712B526-E26E-A44E-8331-85301A67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5" name="Rectangle 28">
              <a:extLst>
                <a:ext uri="{FF2B5EF4-FFF2-40B4-BE49-F238E27FC236}">
                  <a16:creationId xmlns:a16="http://schemas.microsoft.com/office/drawing/2014/main" id="{1C64471B-E546-C94E-9FE5-C22248F8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6" name="Rectangle 29">
              <a:extLst>
                <a:ext uri="{FF2B5EF4-FFF2-40B4-BE49-F238E27FC236}">
                  <a16:creationId xmlns:a16="http://schemas.microsoft.com/office/drawing/2014/main" id="{B30F77CE-5758-F94D-A6CA-C1372CA6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7" name="Rectangle 30">
              <a:extLst>
                <a:ext uri="{FF2B5EF4-FFF2-40B4-BE49-F238E27FC236}">
                  <a16:creationId xmlns:a16="http://schemas.microsoft.com/office/drawing/2014/main" id="{F4AACA64-4227-FC4C-857B-C6645649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8" name="Rectangle 31">
              <a:extLst>
                <a:ext uri="{FF2B5EF4-FFF2-40B4-BE49-F238E27FC236}">
                  <a16:creationId xmlns:a16="http://schemas.microsoft.com/office/drawing/2014/main" id="{D257002A-4AAA-824E-8A47-431C1D96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9" name="Rectangle 32">
              <a:extLst>
                <a:ext uri="{FF2B5EF4-FFF2-40B4-BE49-F238E27FC236}">
                  <a16:creationId xmlns:a16="http://schemas.microsoft.com/office/drawing/2014/main" id="{ABB8F285-6BC9-4D47-A422-16EC3470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0" name="Rectangle 33">
              <a:extLst>
                <a:ext uri="{FF2B5EF4-FFF2-40B4-BE49-F238E27FC236}">
                  <a16:creationId xmlns:a16="http://schemas.microsoft.com/office/drawing/2014/main" id="{0923FC61-58E5-1943-B57B-2D8FF7E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1" name="Rectangle 34">
              <a:extLst>
                <a:ext uri="{FF2B5EF4-FFF2-40B4-BE49-F238E27FC236}">
                  <a16:creationId xmlns:a16="http://schemas.microsoft.com/office/drawing/2014/main" id="{5AFDB5D3-8BF2-AD41-9752-9393BFB6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2" name="Rectangle 35">
              <a:extLst>
                <a:ext uri="{FF2B5EF4-FFF2-40B4-BE49-F238E27FC236}">
                  <a16:creationId xmlns:a16="http://schemas.microsoft.com/office/drawing/2014/main" id="{0B749795-4C5B-AF4D-A899-18AE1DCC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3" name="Rectangle 36">
              <a:extLst>
                <a:ext uri="{FF2B5EF4-FFF2-40B4-BE49-F238E27FC236}">
                  <a16:creationId xmlns:a16="http://schemas.microsoft.com/office/drawing/2014/main" id="{F6890209-D04C-ED48-9CA3-534C35D28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4" name="Rectangle 37">
              <a:extLst>
                <a:ext uri="{FF2B5EF4-FFF2-40B4-BE49-F238E27FC236}">
                  <a16:creationId xmlns:a16="http://schemas.microsoft.com/office/drawing/2014/main" id="{22ED9293-601C-D940-9707-8AB92F79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5" name="Rectangle 38">
              <a:extLst>
                <a:ext uri="{FF2B5EF4-FFF2-40B4-BE49-F238E27FC236}">
                  <a16:creationId xmlns:a16="http://schemas.microsoft.com/office/drawing/2014/main" id="{4502712D-88E3-DD40-BAEE-D38BB7EDB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6" name="Rectangle 39">
              <a:extLst>
                <a:ext uri="{FF2B5EF4-FFF2-40B4-BE49-F238E27FC236}">
                  <a16:creationId xmlns:a16="http://schemas.microsoft.com/office/drawing/2014/main" id="{F5EAB0F6-95CC-164C-A7D7-11F33A72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7" name="Rectangle 40">
              <a:extLst>
                <a:ext uri="{FF2B5EF4-FFF2-40B4-BE49-F238E27FC236}">
                  <a16:creationId xmlns:a16="http://schemas.microsoft.com/office/drawing/2014/main" id="{2CFA824F-7DE0-4448-8E59-237904DD1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8" name="Rectangle 41">
              <a:extLst>
                <a:ext uri="{FF2B5EF4-FFF2-40B4-BE49-F238E27FC236}">
                  <a16:creationId xmlns:a16="http://schemas.microsoft.com/office/drawing/2014/main" id="{AC1982C8-B61D-7343-A8F3-61D82BA6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9" name="Rectangle 42">
              <a:extLst>
                <a:ext uri="{FF2B5EF4-FFF2-40B4-BE49-F238E27FC236}">
                  <a16:creationId xmlns:a16="http://schemas.microsoft.com/office/drawing/2014/main" id="{2FF5FB05-E9F7-4E46-A2D9-BC09431B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0" name="Rectangle 43">
              <a:extLst>
                <a:ext uri="{FF2B5EF4-FFF2-40B4-BE49-F238E27FC236}">
                  <a16:creationId xmlns:a16="http://schemas.microsoft.com/office/drawing/2014/main" id="{5C51462C-A203-C444-86D8-F8D06F40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1" name="Rectangle 44">
              <a:extLst>
                <a:ext uri="{FF2B5EF4-FFF2-40B4-BE49-F238E27FC236}">
                  <a16:creationId xmlns:a16="http://schemas.microsoft.com/office/drawing/2014/main" id="{6CE15826-C3B6-AC46-957F-6D8CC3BA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2" name="Rectangle 45">
              <a:extLst>
                <a:ext uri="{FF2B5EF4-FFF2-40B4-BE49-F238E27FC236}">
                  <a16:creationId xmlns:a16="http://schemas.microsoft.com/office/drawing/2014/main" id="{65E44126-0705-B243-9071-0893B776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3" name="Rectangle 46">
              <a:extLst>
                <a:ext uri="{FF2B5EF4-FFF2-40B4-BE49-F238E27FC236}">
                  <a16:creationId xmlns:a16="http://schemas.microsoft.com/office/drawing/2014/main" id="{DEAD0C4E-6974-A54B-A7EB-36E413ED2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4" name="Rectangle 47">
              <a:extLst>
                <a:ext uri="{FF2B5EF4-FFF2-40B4-BE49-F238E27FC236}">
                  <a16:creationId xmlns:a16="http://schemas.microsoft.com/office/drawing/2014/main" id="{8D343530-6B61-2945-9C96-6FD4C32F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5" name="Rectangle 48">
              <a:extLst>
                <a:ext uri="{FF2B5EF4-FFF2-40B4-BE49-F238E27FC236}">
                  <a16:creationId xmlns:a16="http://schemas.microsoft.com/office/drawing/2014/main" id="{B07E8BA4-175E-4149-B397-6705C3A1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6" name="Rectangle 49">
              <a:extLst>
                <a:ext uri="{FF2B5EF4-FFF2-40B4-BE49-F238E27FC236}">
                  <a16:creationId xmlns:a16="http://schemas.microsoft.com/office/drawing/2014/main" id="{92C128D3-76C7-6B47-9B44-77589D3A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7" name="Rectangle 50">
              <a:extLst>
                <a:ext uri="{FF2B5EF4-FFF2-40B4-BE49-F238E27FC236}">
                  <a16:creationId xmlns:a16="http://schemas.microsoft.com/office/drawing/2014/main" id="{CB7AA3F3-B840-5A40-9FA5-7F769447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8" name="Rectangle 51">
              <a:extLst>
                <a:ext uri="{FF2B5EF4-FFF2-40B4-BE49-F238E27FC236}">
                  <a16:creationId xmlns:a16="http://schemas.microsoft.com/office/drawing/2014/main" id="{EAD33FEC-07F5-DC4A-88D5-22A97DC1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9" name="Rectangle 52">
              <a:extLst>
                <a:ext uri="{FF2B5EF4-FFF2-40B4-BE49-F238E27FC236}">
                  <a16:creationId xmlns:a16="http://schemas.microsoft.com/office/drawing/2014/main" id="{0781265F-A728-494C-9467-E64E6935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0" name="Rectangle 53">
              <a:extLst>
                <a:ext uri="{FF2B5EF4-FFF2-40B4-BE49-F238E27FC236}">
                  <a16:creationId xmlns:a16="http://schemas.microsoft.com/office/drawing/2014/main" id="{DD7DC6BE-8E32-CE4A-AEF7-9F26DD35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1" name="Rectangle 54">
              <a:extLst>
                <a:ext uri="{FF2B5EF4-FFF2-40B4-BE49-F238E27FC236}">
                  <a16:creationId xmlns:a16="http://schemas.microsoft.com/office/drawing/2014/main" id="{3E7A4D8E-112C-E84C-98D0-286ED8C0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2" name="Rectangle 55">
              <a:extLst>
                <a:ext uri="{FF2B5EF4-FFF2-40B4-BE49-F238E27FC236}">
                  <a16:creationId xmlns:a16="http://schemas.microsoft.com/office/drawing/2014/main" id="{47A06EBD-BAE7-4349-936D-571212CC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3" name="Rectangle 56">
              <a:extLst>
                <a:ext uri="{FF2B5EF4-FFF2-40B4-BE49-F238E27FC236}">
                  <a16:creationId xmlns:a16="http://schemas.microsoft.com/office/drawing/2014/main" id="{C8C2BB9B-7043-7547-84F4-AA072AA0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4" name="Rectangle 57">
              <a:extLst>
                <a:ext uri="{FF2B5EF4-FFF2-40B4-BE49-F238E27FC236}">
                  <a16:creationId xmlns:a16="http://schemas.microsoft.com/office/drawing/2014/main" id="{B8D1F2F6-0DAD-424A-A881-ECB5A15C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5" name="Rectangle 58">
              <a:extLst>
                <a:ext uri="{FF2B5EF4-FFF2-40B4-BE49-F238E27FC236}">
                  <a16:creationId xmlns:a16="http://schemas.microsoft.com/office/drawing/2014/main" id="{4FA888B5-6654-EA4F-9BE3-73263C44C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6" name="Rectangle 59">
              <a:extLst>
                <a:ext uri="{FF2B5EF4-FFF2-40B4-BE49-F238E27FC236}">
                  <a16:creationId xmlns:a16="http://schemas.microsoft.com/office/drawing/2014/main" id="{159D7527-0FEB-904E-9B35-8AF052B9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7" name="Rectangle 60">
              <a:extLst>
                <a:ext uri="{FF2B5EF4-FFF2-40B4-BE49-F238E27FC236}">
                  <a16:creationId xmlns:a16="http://schemas.microsoft.com/office/drawing/2014/main" id="{E2BB3C98-7297-C644-A21D-CE5EA1692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8" name="Rectangle 61">
              <a:extLst>
                <a:ext uri="{FF2B5EF4-FFF2-40B4-BE49-F238E27FC236}">
                  <a16:creationId xmlns:a16="http://schemas.microsoft.com/office/drawing/2014/main" id="{37F94162-511E-F540-9BB2-E7D0FC9A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9" name="Rectangle 62">
              <a:extLst>
                <a:ext uri="{FF2B5EF4-FFF2-40B4-BE49-F238E27FC236}">
                  <a16:creationId xmlns:a16="http://schemas.microsoft.com/office/drawing/2014/main" id="{0D71A60B-E318-BC49-A57D-ABB5AD7CF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0" name="Rectangle 63">
              <a:extLst>
                <a:ext uri="{FF2B5EF4-FFF2-40B4-BE49-F238E27FC236}">
                  <a16:creationId xmlns:a16="http://schemas.microsoft.com/office/drawing/2014/main" id="{E5E7868C-9118-954D-890A-EA8EDF20D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1" name="Rectangle 64">
              <a:extLst>
                <a:ext uri="{FF2B5EF4-FFF2-40B4-BE49-F238E27FC236}">
                  <a16:creationId xmlns:a16="http://schemas.microsoft.com/office/drawing/2014/main" id="{327E0736-1812-C540-B7C5-7BE361947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2" name="Rectangle 65">
              <a:extLst>
                <a:ext uri="{FF2B5EF4-FFF2-40B4-BE49-F238E27FC236}">
                  <a16:creationId xmlns:a16="http://schemas.microsoft.com/office/drawing/2014/main" id="{A210FC59-CDBE-B044-AC73-29C15A24C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3" name="Rectangle 66">
              <a:extLst>
                <a:ext uri="{FF2B5EF4-FFF2-40B4-BE49-F238E27FC236}">
                  <a16:creationId xmlns:a16="http://schemas.microsoft.com/office/drawing/2014/main" id="{C94C1E92-6354-AA47-B21F-812B58CCF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4" name="Rectangle 67">
              <a:extLst>
                <a:ext uri="{FF2B5EF4-FFF2-40B4-BE49-F238E27FC236}">
                  <a16:creationId xmlns:a16="http://schemas.microsoft.com/office/drawing/2014/main" id="{E2A8F4B7-29B1-F041-B937-65E2810B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5" name="Rectangle 68">
              <a:extLst>
                <a:ext uri="{FF2B5EF4-FFF2-40B4-BE49-F238E27FC236}">
                  <a16:creationId xmlns:a16="http://schemas.microsoft.com/office/drawing/2014/main" id="{4A4C8F71-221F-6044-B304-37E4CC66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7826" name="Oval 73">
            <a:extLst>
              <a:ext uri="{FF2B5EF4-FFF2-40B4-BE49-F238E27FC236}">
                <a16:creationId xmlns:a16="http://schemas.microsoft.com/office/drawing/2014/main" id="{E9FA8EE3-48F6-914B-AD45-641C6BFCBF84}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21350" y="2668588"/>
            <a:ext cx="2832100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3CEC75FE-D01E-4B43-BFC5-A69DCCD8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2A1BD8A-F768-BB48-9E41-FFB8C5981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“Ideal” solution:</a:t>
            </a:r>
          </a:p>
          <a:p>
            <a:pPr lvl="1"/>
            <a:r>
              <a:rPr lang="en-US" altLang="en-US"/>
              <a:t>Elliptical Weighted Average (EWA)</a:t>
            </a:r>
          </a:p>
          <a:p>
            <a:pPr lvl="1"/>
            <a:r>
              <a:rPr lang="en-US" altLang="en-US"/>
              <a:t>Anisotropic gaussian kernel</a:t>
            </a:r>
          </a:p>
          <a:p>
            <a:pPr lvl="1"/>
            <a:r>
              <a:rPr lang="ja-JP" altLang="en-US"/>
              <a:t>“</a:t>
            </a:r>
            <a:r>
              <a:rPr lang="en-US" altLang="ja-JP"/>
              <a:t>Gold Standard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77829" name="Line 70">
            <a:extLst>
              <a:ext uri="{FF2B5EF4-FFF2-40B4-BE49-F238E27FC236}">
                <a16:creationId xmlns:a16="http://schemas.microsoft.com/office/drawing/2014/main" id="{A99D82A0-F970-F24C-8A7D-7991E04DB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383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Line 71">
            <a:extLst>
              <a:ext uri="{FF2B5EF4-FFF2-40B4-BE49-F238E27FC236}">
                <a16:creationId xmlns:a16="http://schemas.microsoft.com/office/drawing/2014/main" id="{F40B3A2B-8355-EA49-BC04-B8265B978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18135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Oval 72">
            <a:extLst>
              <a:ext uri="{FF2B5EF4-FFF2-40B4-BE49-F238E27FC236}">
                <a16:creationId xmlns:a16="http://schemas.microsoft.com/office/drawing/2014/main" id="{23A1AA24-E4D3-D145-89E9-08A073B9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05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20" name="Rectangle 68">
            <a:extLst>
              <a:ext uri="{FF2B5EF4-FFF2-40B4-BE49-F238E27FC236}">
                <a16:creationId xmlns:a16="http://schemas.microsoft.com/office/drawing/2014/main" id="{43CD0807-E56E-444F-83BF-BD4EB167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228421" name="Rectangle 69">
            <a:extLst>
              <a:ext uri="{FF2B5EF4-FFF2-40B4-BE49-F238E27FC236}">
                <a16:creationId xmlns:a16="http://schemas.microsoft.com/office/drawing/2014/main" id="{692152EF-A675-4446-836F-28E268425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Actual Solution: </a:t>
            </a:r>
          </a:p>
          <a:p>
            <a:pPr lvl="1"/>
            <a:r>
              <a:rPr lang="en-US"/>
              <a:t>Approximate ellipse with rectangle</a:t>
            </a:r>
          </a:p>
          <a:p>
            <a:pPr lvl="2"/>
            <a:r>
              <a:rPr lang="en-US"/>
              <a:t>Box kernel</a:t>
            </a:r>
          </a:p>
          <a:p>
            <a:pPr lvl="1"/>
            <a:r>
              <a:rPr lang="en-US"/>
              <a:t>Minor axis picks level</a:t>
            </a:r>
          </a:p>
          <a:p>
            <a:pPr lvl="1"/>
            <a:r>
              <a:rPr lang="en-US"/>
              <a:t>Multiple filter taps along major axis</a:t>
            </a:r>
          </a:p>
          <a:p>
            <a:pPr lvl="1"/>
            <a:endParaRPr lang="en-US"/>
          </a:p>
        </p:txBody>
      </p:sp>
      <p:grpSp>
        <p:nvGrpSpPr>
          <p:cNvPr id="78851" name="Group 74">
            <a:extLst>
              <a:ext uri="{FF2B5EF4-FFF2-40B4-BE49-F238E27FC236}">
                <a16:creationId xmlns:a16="http://schemas.microsoft.com/office/drawing/2014/main" id="{DD530907-95F3-534C-B653-AB4D70E8A2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8861" name="Rectangle 75">
              <a:extLst>
                <a:ext uri="{FF2B5EF4-FFF2-40B4-BE49-F238E27FC236}">
                  <a16:creationId xmlns:a16="http://schemas.microsoft.com/office/drawing/2014/main" id="{B2CE4C7E-B2A5-F54B-9A90-EEF75C02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2" name="Rectangle 76">
              <a:extLst>
                <a:ext uri="{FF2B5EF4-FFF2-40B4-BE49-F238E27FC236}">
                  <a16:creationId xmlns:a16="http://schemas.microsoft.com/office/drawing/2014/main" id="{F7F8BA34-1497-8048-AE63-066C090E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3" name="Rectangle 77">
              <a:extLst>
                <a:ext uri="{FF2B5EF4-FFF2-40B4-BE49-F238E27FC236}">
                  <a16:creationId xmlns:a16="http://schemas.microsoft.com/office/drawing/2014/main" id="{C6360ED2-8C31-0E4E-8806-2F9EBE02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4" name="Rectangle 78">
              <a:extLst>
                <a:ext uri="{FF2B5EF4-FFF2-40B4-BE49-F238E27FC236}">
                  <a16:creationId xmlns:a16="http://schemas.microsoft.com/office/drawing/2014/main" id="{A33870B5-3B71-BF4F-9F77-5F9C5318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5" name="Rectangle 79">
              <a:extLst>
                <a:ext uri="{FF2B5EF4-FFF2-40B4-BE49-F238E27FC236}">
                  <a16:creationId xmlns:a16="http://schemas.microsoft.com/office/drawing/2014/main" id="{A80A81D4-9E9E-1E48-9658-C32DF0529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6" name="Rectangle 80">
              <a:extLst>
                <a:ext uri="{FF2B5EF4-FFF2-40B4-BE49-F238E27FC236}">
                  <a16:creationId xmlns:a16="http://schemas.microsoft.com/office/drawing/2014/main" id="{CA10A6AC-BEAC-0D48-B975-5EEC19A77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7" name="Rectangle 81">
              <a:extLst>
                <a:ext uri="{FF2B5EF4-FFF2-40B4-BE49-F238E27FC236}">
                  <a16:creationId xmlns:a16="http://schemas.microsoft.com/office/drawing/2014/main" id="{3813E105-46FF-0041-B940-683F324B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8" name="Rectangle 82">
              <a:extLst>
                <a:ext uri="{FF2B5EF4-FFF2-40B4-BE49-F238E27FC236}">
                  <a16:creationId xmlns:a16="http://schemas.microsoft.com/office/drawing/2014/main" id="{3EF26727-E0D5-9B45-ABBE-C8BBB92A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9" name="Rectangle 83">
              <a:extLst>
                <a:ext uri="{FF2B5EF4-FFF2-40B4-BE49-F238E27FC236}">
                  <a16:creationId xmlns:a16="http://schemas.microsoft.com/office/drawing/2014/main" id="{AF2EFAFE-59BE-AE44-B9C2-A63CBF503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0" name="Rectangle 84">
              <a:extLst>
                <a:ext uri="{FF2B5EF4-FFF2-40B4-BE49-F238E27FC236}">
                  <a16:creationId xmlns:a16="http://schemas.microsoft.com/office/drawing/2014/main" id="{63977BF2-B617-784D-9E90-2B9B41277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1" name="Rectangle 85">
              <a:extLst>
                <a:ext uri="{FF2B5EF4-FFF2-40B4-BE49-F238E27FC236}">
                  <a16:creationId xmlns:a16="http://schemas.microsoft.com/office/drawing/2014/main" id="{A240B58E-456E-654C-9AFF-8CE96C53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2" name="Rectangle 86">
              <a:extLst>
                <a:ext uri="{FF2B5EF4-FFF2-40B4-BE49-F238E27FC236}">
                  <a16:creationId xmlns:a16="http://schemas.microsoft.com/office/drawing/2014/main" id="{642B9BB8-5E9B-6D44-A69D-95D7B8E1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3" name="Rectangle 87">
              <a:extLst>
                <a:ext uri="{FF2B5EF4-FFF2-40B4-BE49-F238E27FC236}">
                  <a16:creationId xmlns:a16="http://schemas.microsoft.com/office/drawing/2014/main" id="{6F90163B-40E7-CD48-9E5D-B62B37FD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4" name="Rectangle 88">
              <a:extLst>
                <a:ext uri="{FF2B5EF4-FFF2-40B4-BE49-F238E27FC236}">
                  <a16:creationId xmlns:a16="http://schemas.microsoft.com/office/drawing/2014/main" id="{A2CDE335-485E-0A49-A733-2377C393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5" name="Rectangle 89">
              <a:extLst>
                <a:ext uri="{FF2B5EF4-FFF2-40B4-BE49-F238E27FC236}">
                  <a16:creationId xmlns:a16="http://schemas.microsoft.com/office/drawing/2014/main" id="{4673BECC-CFCA-0C4F-A43F-2FD99808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6" name="Rectangle 90">
              <a:extLst>
                <a:ext uri="{FF2B5EF4-FFF2-40B4-BE49-F238E27FC236}">
                  <a16:creationId xmlns:a16="http://schemas.microsoft.com/office/drawing/2014/main" id="{3FA1A1A8-D772-A946-9F5F-A5BD5C03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7" name="Rectangle 91">
              <a:extLst>
                <a:ext uri="{FF2B5EF4-FFF2-40B4-BE49-F238E27FC236}">
                  <a16:creationId xmlns:a16="http://schemas.microsoft.com/office/drawing/2014/main" id="{67923CC7-E1D6-054D-A408-A1B0E0FA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8" name="Rectangle 92">
              <a:extLst>
                <a:ext uri="{FF2B5EF4-FFF2-40B4-BE49-F238E27FC236}">
                  <a16:creationId xmlns:a16="http://schemas.microsoft.com/office/drawing/2014/main" id="{E386F690-D78C-404C-959B-9E83B25B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9" name="Rectangle 93">
              <a:extLst>
                <a:ext uri="{FF2B5EF4-FFF2-40B4-BE49-F238E27FC236}">
                  <a16:creationId xmlns:a16="http://schemas.microsoft.com/office/drawing/2014/main" id="{256198ED-53A3-834A-9CCB-A2C14B8D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0" name="Rectangle 94">
              <a:extLst>
                <a:ext uri="{FF2B5EF4-FFF2-40B4-BE49-F238E27FC236}">
                  <a16:creationId xmlns:a16="http://schemas.microsoft.com/office/drawing/2014/main" id="{0F886AA8-FFE5-4943-91CB-20C8A129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1" name="Rectangle 95">
              <a:extLst>
                <a:ext uri="{FF2B5EF4-FFF2-40B4-BE49-F238E27FC236}">
                  <a16:creationId xmlns:a16="http://schemas.microsoft.com/office/drawing/2014/main" id="{199B048D-7AC7-644C-A492-A0495BB6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2" name="Rectangle 96">
              <a:extLst>
                <a:ext uri="{FF2B5EF4-FFF2-40B4-BE49-F238E27FC236}">
                  <a16:creationId xmlns:a16="http://schemas.microsoft.com/office/drawing/2014/main" id="{E097C6EB-4D9E-5F4D-8096-D232BBB2C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3" name="Rectangle 97">
              <a:extLst>
                <a:ext uri="{FF2B5EF4-FFF2-40B4-BE49-F238E27FC236}">
                  <a16:creationId xmlns:a16="http://schemas.microsoft.com/office/drawing/2014/main" id="{26D6732D-16D2-5A49-90AD-37CD273A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4" name="Rectangle 98">
              <a:extLst>
                <a:ext uri="{FF2B5EF4-FFF2-40B4-BE49-F238E27FC236}">
                  <a16:creationId xmlns:a16="http://schemas.microsoft.com/office/drawing/2014/main" id="{4883B159-0CFC-6C42-9004-EB2DC824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5" name="Rectangle 99">
              <a:extLst>
                <a:ext uri="{FF2B5EF4-FFF2-40B4-BE49-F238E27FC236}">
                  <a16:creationId xmlns:a16="http://schemas.microsoft.com/office/drawing/2014/main" id="{54DE7FA1-7DBE-4849-B37D-806E0080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6" name="Rectangle 100">
              <a:extLst>
                <a:ext uri="{FF2B5EF4-FFF2-40B4-BE49-F238E27FC236}">
                  <a16:creationId xmlns:a16="http://schemas.microsoft.com/office/drawing/2014/main" id="{76773448-603A-0A40-B14F-A5626C0E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7" name="Rectangle 101">
              <a:extLst>
                <a:ext uri="{FF2B5EF4-FFF2-40B4-BE49-F238E27FC236}">
                  <a16:creationId xmlns:a16="http://schemas.microsoft.com/office/drawing/2014/main" id="{D86A59A3-5F78-014A-BFD8-9527E630B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8" name="Rectangle 102">
              <a:extLst>
                <a:ext uri="{FF2B5EF4-FFF2-40B4-BE49-F238E27FC236}">
                  <a16:creationId xmlns:a16="http://schemas.microsoft.com/office/drawing/2014/main" id="{A76CD5C5-5A36-1F49-93DE-08199412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9" name="Rectangle 103">
              <a:extLst>
                <a:ext uri="{FF2B5EF4-FFF2-40B4-BE49-F238E27FC236}">
                  <a16:creationId xmlns:a16="http://schemas.microsoft.com/office/drawing/2014/main" id="{A4EDC60B-177B-474E-8254-40CBD5C5D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0" name="Rectangle 104">
              <a:extLst>
                <a:ext uri="{FF2B5EF4-FFF2-40B4-BE49-F238E27FC236}">
                  <a16:creationId xmlns:a16="http://schemas.microsoft.com/office/drawing/2014/main" id="{3AAE7696-C11B-9D4C-87FC-991D7596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1" name="Rectangle 105">
              <a:extLst>
                <a:ext uri="{FF2B5EF4-FFF2-40B4-BE49-F238E27FC236}">
                  <a16:creationId xmlns:a16="http://schemas.microsoft.com/office/drawing/2014/main" id="{34537CE3-333C-C043-B6E7-71B43297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2" name="Rectangle 106">
              <a:extLst>
                <a:ext uri="{FF2B5EF4-FFF2-40B4-BE49-F238E27FC236}">
                  <a16:creationId xmlns:a16="http://schemas.microsoft.com/office/drawing/2014/main" id="{6675CA65-A060-FC4C-99DC-5E493147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107">
              <a:extLst>
                <a:ext uri="{FF2B5EF4-FFF2-40B4-BE49-F238E27FC236}">
                  <a16:creationId xmlns:a16="http://schemas.microsoft.com/office/drawing/2014/main" id="{4292ADCB-B28D-964E-B6AC-4C8C8505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4" name="Rectangle 108">
              <a:extLst>
                <a:ext uri="{FF2B5EF4-FFF2-40B4-BE49-F238E27FC236}">
                  <a16:creationId xmlns:a16="http://schemas.microsoft.com/office/drawing/2014/main" id="{C2C31321-2096-1B41-B9D1-814C2EE8C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5" name="Rectangle 109">
              <a:extLst>
                <a:ext uri="{FF2B5EF4-FFF2-40B4-BE49-F238E27FC236}">
                  <a16:creationId xmlns:a16="http://schemas.microsoft.com/office/drawing/2014/main" id="{780B5AD0-C061-DD49-BED0-C8C7A63C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6" name="Rectangle 110">
              <a:extLst>
                <a:ext uri="{FF2B5EF4-FFF2-40B4-BE49-F238E27FC236}">
                  <a16:creationId xmlns:a16="http://schemas.microsoft.com/office/drawing/2014/main" id="{414B957A-2969-0748-99FD-4979447D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7" name="Rectangle 111">
              <a:extLst>
                <a:ext uri="{FF2B5EF4-FFF2-40B4-BE49-F238E27FC236}">
                  <a16:creationId xmlns:a16="http://schemas.microsoft.com/office/drawing/2014/main" id="{3C09F431-3FF7-7647-B49C-16C0B12D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8" name="Rectangle 112">
              <a:extLst>
                <a:ext uri="{FF2B5EF4-FFF2-40B4-BE49-F238E27FC236}">
                  <a16:creationId xmlns:a16="http://schemas.microsoft.com/office/drawing/2014/main" id="{8CB4EC65-9D00-E346-9557-C3CBFBFF2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9" name="Rectangle 113">
              <a:extLst>
                <a:ext uri="{FF2B5EF4-FFF2-40B4-BE49-F238E27FC236}">
                  <a16:creationId xmlns:a16="http://schemas.microsoft.com/office/drawing/2014/main" id="{210ECA72-18F3-0A4B-BFA6-7EEC6059B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114">
              <a:extLst>
                <a:ext uri="{FF2B5EF4-FFF2-40B4-BE49-F238E27FC236}">
                  <a16:creationId xmlns:a16="http://schemas.microsoft.com/office/drawing/2014/main" id="{7E700F57-544F-5847-B423-EA63E081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1" name="Rectangle 115">
              <a:extLst>
                <a:ext uri="{FF2B5EF4-FFF2-40B4-BE49-F238E27FC236}">
                  <a16:creationId xmlns:a16="http://schemas.microsoft.com/office/drawing/2014/main" id="{7EA3AEC2-993D-D842-BC67-A879B6BF8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2" name="Rectangle 116">
              <a:extLst>
                <a:ext uri="{FF2B5EF4-FFF2-40B4-BE49-F238E27FC236}">
                  <a16:creationId xmlns:a16="http://schemas.microsoft.com/office/drawing/2014/main" id="{3CFA2FB8-6629-6749-A2FA-8BD4CC50B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117">
              <a:extLst>
                <a:ext uri="{FF2B5EF4-FFF2-40B4-BE49-F238E27FC236}">
                  <a16:creationId xmlns:a16="http://schemas.microsoft.com/office/drawing/2014/main" id="{413B879D-42BA-5D4E-B70E-901A9ADC7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4" name="Rectangle 118">
              <a:extLst>
                <a:ext uri="{FF2B5EF4-FFF2-40B4-BE49-F238E27FC236}">
                  <a16:creationId xmlns:a16="http://schemas.microsoft.com/office/drawing/2014/main" id="{E0F31DC4-058A-994F-96E7-93B8B6A26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5" name="Rectangle 119">
              <a:extLst>
                <a:ext uri="{FF2B5EF4-FFF2-40B4-BE49-F238E27FC236}">
                  <a16:creationId xmlns:a16="http://schemas.microsoft.com/office/drawing/2014/main" id="{CDF6956B-4C54-8E41-9BD4-9334E168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6" name="Rectangle 120">
              <a:extLst>
                <a:ext uri="{FF2B5EF4-FFF2-40B4-BE49-F238E27FC236}">
                  <a16:creationId xmlns:a16="http://schemas.microsoft.com/office/drawing/2014/main" id="{3F5292D6-7698-1648-85CA-BC732B40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7" name="Rectangle 121">
              <a:extLst>
                <a:ext uri="{FF2B5EF4-FFF2-40B4-BE49-F238E27FC236}">
                  <a16:creationId xmlns:a16="http://schemas.microsoft.com/office/drawing/2014/main" id="{DF63DCB8-3B44-8C48-92F2-B6B21D50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8" name="Rectangle 122">
              <a:extLst>
                <a:ext uri="{FF2B5EF4-FFF2-40B4-BE49-F238E27FC236}">
                  <a16:creationId xmlns:a16="http://schemas.microsoft.com/office/drawing/2014/main" id="{DDB713D0-6428-5D48-AA41-65DB0DB0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9" name="Rectangle 123">
              <a:extLst>
                <a:ext uri="{FF2B5EF4-FFF2-40B4-BE49-F238E27FC236}">
                  <a16:creationId xmlns:a16="http://schemas.microsoft.com/office/drawing/2014/main" id="{1D2CCB76-4FD0-5D43-99A6-C986E870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0" name="Rectangle 124">
              <a:extLst>
                <a:ext uri="{FF2B5EF4-FFF2-40B4-BE49-F238E27FC236}">
                  <a16:creationId xmlns:a16="http://schemas.microsoft.com/office/drawing/2014/main" id="{93573ECB-C073-4649-B6B2-65C810A6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1" name="Rectangle 125">
              <a:extLst>
                <a:ext uri="{FF2B5EF4-FFF2-40B4-BE49-F238E27FC236}">
                  <a16:creationId xmlns:a16="http://schemas.microsoft.com/office/drawing/2014/main" id="{44736A2D-55F4-AA49-80D5-390E70F3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2" name="Rectangle 126">
              <a:extLst>
                <a:ext uri="{FF2B5EF4-FFF2-40B4-BE49-F238E27FC236}">
                  <a16:creationId xmlns:a16="http://schemas.microsoft.com/office/drawing/2014/main" id="{15A42CE9-CFC7-6942-A810-446C6E40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3" name="Rectangle 127">
              <a:extLst>
                <a:ext uri="{FF2B5EF4-FFF2-40B4-BE49-F238E27FC236}">
                  <a16:creationId xmlns:a16="http://schemas.microsoft.com/office/drawing/2014/main" id="{83CE88FC-9B2F-514C-AD18-95EE3292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4" name="Rectangle 128">
              <a:extLst>
                <a:ext uri="{FF2B5EF4-FFF2-40B4-BE49-F238E27FC236}">
                  <a16:creationId xmlns:a16="http://schemas.microsoft.com/office/drawing/2014/main" id="{37C35593-95EC-3F49-8A96-AAE6A6B9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5" name="Rectangle 129">
              <a:extLst>
                <a:ext uri="{FF2B5EF4-FFF2-40B4-BE49-F238E27FC236}">
                  <a16:creationId xmlns:a16="http://schemas.microsoft.com/office/drawing/2014/main" id="{C8BDE569-329F-394B-9FFA-885D0344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6" name="Rectangle 130">
              <a:extLst>
                <a:ext uri="{FF2B5EF4-FFF2-40B4-BE49-F238E27FC236}">
                  <a16:creationId xmlns:a16="http://schemas.microsoft.com/office/drawing/2014/main" id="{977A1AAD-034B-8347-ADD6-9363C91C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7" name="Rectangle 131">
              <a:extLst>
                <a:ext uri="{FF2B5EF4-FFF2-40B4-BE49-F238E27FC236}">
                  <a16:creationId xmlns:a16="http://schemas.microsoft.com/office/drawing/2014/main" id="{EFBE3CB8-2839-FF46-B251-324BFDF7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8" name="Rectangle 132">
              <a:extLst>
                <a:ext uri="{FF2B5EF4-FFF2-40B4-BE49-F238E27FC236}">
                  <a16:creationId xmlns:a16="http://schemas.microsoft.com/office/drawing/2014/main" id="{EC66D28C-39C9-4B43-B0FB-E57054D4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9" name="Rectangle 133">
              <a:extLst>
                <a:ext uri="{FF2B5EF4-FFF2-40B4-BE49-F238E27FC236}">
                  <a16:creationId xmlns:a16="http://schemas.microsoft.com/office/drawing/2014/main" id="{C656D7C6-92E0-C44C-979E-29F4B600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0" name="Rectangle 134">
              <a:extLst>
                <a:ext uri="{FF2B5EF4-FFF2-40B4-BE49-F238E27FC236}">
                  <a16:creationId xmlns:a16="http://schemas.microsoft.com/office/drawing/2014/main" id="{B7EC3AC9-8D72-5942-892E-84DB5D0B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1" name="Rectangle 135">
              <a:extLst>
                <a:ext uri="{FF2B5EF4-FFF2-40B4-BE49-F238E27FC236}">
                  <a16:creationId xmlns:a16="http://schemas.microsoft.com/office/drawing/2014/main" id="{98294670-3720-F545-A3C0-8148E1B4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2" name="Rectangle 136">
              <a:extLst>
                <a:ext uri="{FF2B5EF4-FFF2-40B4-BE49-F238E27FC236}">
                  <a16:creationId xmlns:a16="http://schemas.microsoft.com/office/drawing/2014/main" id="{3D83BDFF-414C-354B-A8DF-E1DBE79B6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3" name="Rectangle 137">
              <a:extLst>
                <a:ext uri="{FF2B5EF4-FFF2-40B4-BE49-F238E27FC236}">
                  <a16:creationId xmlns:a16="http://schemas.microsoft.com/office/drawing/2014/main" id="{E4C1BD1B-26E5-5F42-84B3-C48A7306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4" name="Rectangle 138">
              <a:extLst>
                <a:ext uri="{FF2B5EF4-FFF2-40B4-BE49-F238E27FC236}">
                  <a16:creationId xmlns:a16="http://schemas.microsoft.com/office/drawing/2014/main" id="{ABD20270-89CB-8B47-8C84-37F6E3E4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8852" name="Oval 139">
            <a:extLst>
              <a:ext uri="{FF2B5EF4-FFF2-40B4-BE49-F238E27FC236}">
                <a16:creationId xmlns:a16="http://schemas.microsoft.com/office/drawing/2014/main" id="{94A3F0D3-0EC3-4040-80D6-508FC02CC91A}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35638" y="2662238"/>
            <a:ext cx="2841625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3" name="Rectangle 144">
            <a:extLst>
              <a:ext uri="{FF2B5EF4-FFF2-40B4-BE49-F238E27FC236}">
                <a16:creationId xmlns:a16="http://schemas.microsoft.com/office/drawing/2014/main" id="{94D0CAA7-C822-2444-8399-3DD26D0E74AE}"/>
              </a:ext>
            </a:extLst>
          </p:cNvPr>
          <p:cNvSpPr>
            <a:spLocks noChangeArrowheads="1"/>
          </p:cNvSpPr>
          <p:nvPr/>
        </p:nvSpPr>
        <p:spPr bwMode="auto">
          <a:xfrm rot="-3402411">
            <a:off x="5712619" y="2651919"/>
            <a:ext cx="2876550" cy="1192212"/>
          </a:xfrm>
          <a:prstGeom prst="rect">
            <a:avLst/>
          </a:prstGeom>
          <a:solidFill>
            <a:srgbClr val="3366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4" name="Line 140">
            <a:extLst>
              <a:ext uri="{FF2B5EF4-FFF2-40B4-BE49-F238E27FC236}">
                <a16:creationId xmlns:a16="http://schemas.microsoft.com/office/drawing/2014/main" id="{5AF80C4F-213E-9348-BE72-FD678E2FC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038350"/>
            <a:ext cx="1600200" cy="2286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141">
            <a:extLst>
              <a:ext uri="{FF2B5EF4-FFF2-40B4-BE49-F238E27FC236}">
                <a16:creationId xmlns:a16="http://schemas.microsoft.com/office/drawing/2014/main" id="{7663BCBA-DA5B-9246-B643-B1B71FEF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952750"/>
            <a:ext cx="914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Oval 142">
            <a:extLst>
              <a:ext uri="{FF2B5EF4-FFF2-40B4-BE49-F238E27FC236}">
                <a16:creationId xmlns:a16="http://schemas.microsoft.com/office/drawing/2014/main" id="{F13C2074-63E5-6645-9EFC-BC2A4E34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Oval 145">
            <a:extLst>
              <a:ext uri="{FF2B5EF4-FFF2-40B4-BE49-F238E27FC236}">
                <a16:creationId xmlns:a16="http://schemas.microsoft.com/office/drawing/2014/main" id="{F07D8543-8A8A-CB43-A548-E06F90AD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00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8" name="Oval 146">
            <a:extLst>
              <a:ext uri="{FF2B5EF4-FFF2-40B4-BE49-F238E27FC236}">
                <a16:creationId xmlns:a16="http://schemas.microsoft.com/office/drawing/2014/main" id="{09F299FD-5C49-6B4A-B950-9E81D261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343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9" name="Oval 147">
            <a:extLst>
              <a:ext uri="{FF2B5EF4-FFF2-40B4-BE49-F238E27FC236}">
                <a16:creationId xmlns:a16="http://schemas.microsoft.com/office/drawing/2014/main" id="{961D2F52-DAB6-2543-9EA2-364B643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867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0" name="Text Box 148">
            <a:extLst>
              <a:ext uri="{FF2B5EF4-FFF2-40B4-BE49-F238E27FC236}">
                <a16:creationId xmlns:a16="http://schemas.microsoft.com/office/drawing/2014/main" id="{F3273705-96A7-694D-A551-6F350842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8155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4x Anisotropic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3AF0C98-6D56-4E49-9E88-476731584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D0C7D4BE-F102-8649-AC3A-67528362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>
            <a:extLst>
              <a:ext uri="{FF2B5EF4-FFF2-40B4-BE49-F238E27FC236}">
                <a16:creationId xmlns:a16="http://schemas.microsoft.com/office/drawing/2014/main" id="{5D05D4A3-58FF-1049-B162-EB9C7D4C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47750"/>
            <a:ext cx="40497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3">
            <a:extLst>
              <a:ext uri="{FF2B5EF4-FFF2-40B4-BE49-F238E27FC236}">
                <a16:creationId xmlns:a16="http://schemas.microsoft.com/office/drawing/2014/main" id="{B067D430-4EB4-9649-87B5-998B5B8D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85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Interesting Geometry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550546E-88B7-2C41-86C8-91F55113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mipmapping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6C4F988-FF2C-2B4E-A43C-BF59830BB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144C5A9B-959C-D044-BA3D-574BCA66D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Trilinear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C46229-97DF-AE4B-8128-2E7A05C59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EB453EDD-51A0-F04A-997F-294F9899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4x Anisotropic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6F91A75-2D89-4F40-B594-7992B7519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4">
            <a:extLst>
              <a:ext uri="{FF2B5EF4-FFF2-40B4-BE49-F238E27FC236}">
                <a16:creationId xmlns:a16="http://schemas.microsoft.com/office/drawing/2014/main" id="{49965485-395E-EC45-B092-D1F3BABD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735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Rectangle 2">
            <a:extLst>
              <a:ext uri="{FF2B5EF4-FFF2-40B4-BE49-F238E27FC236}">
                <a16:creationId xmlns:a16="http://schemas.microsoft.com/office/drawing/2014/main" id="{9683B0C1-90BF-7242-A192-31A288048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23555" name="AutoShape 4">
            <a:extLst>
              <a:ext uri="{FF2B5EF4-FFF2-40B4-BE49-F238E27FC236}">
                <a16:creationId xmlns:a16="http://schemas.microsoft.com/office/drawing/2014/main" id="{86A58DCC-E0A4-E84D-89C0-0D9BB3B7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76350"/>
            <a:ext cx="457200" cy="1447800"/>
          </a:xfrm>
          <a:prstGeom prst="can">
            <a:avLst>
              <a:gd name="adj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Oval 5">
            <a:extLst>
              <a:ext uri="{FF2B5EF4-FFF2-40B4-BE49-F238E27FC236}">
                <a16:creationId xmlns:a16="http://schemas.microsoft.com/office/drawing/2014/main" id="{7F98F7CD-F533-0B44-8834-891C5B961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38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4A48F2DA-601F-F14F-B4D6-5ADEBEDF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5275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3D Coordinate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D2B32225-22B3-0943-B8F9-E93BCFFE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28750"/>
            <a:ext cx="1219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Mapping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23559" name="AutoShape 9">
            <a:extLst>
              <a:ext uri="{FF2B5EF4-FFF2-40B4-BE49-F238E27FC236}">
                <a16:creationId xmlns:a16="http://schemas.microsoft.com/office/drawing/2014/main" id="{04FC610F-814F-8A44-9B1D-5EB81BC4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73355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Oval 11">
            <a:extLst>
              <a:ext uri="{FF2B5EF4-FFF2-40B4-BE49-F238E27FC236}">
                <a16:creationId xmlns:a16="http://schemas.microsoft.com/office/drawing/2014/main" id="{45DFC14B-D916-BF45-8575-7214B016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AutoShape 12">
            <a:extLst>
              <a:ext uri="{FF2B5EF4-FFF2-40B4-BE49-F238E27FC236}">
                <a16:creationId xmlns:a16="http://schemas.microsoft.com/office/drawing/2014/main" id="{622AE92D-F85E-8644-B592-7895A47F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097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Text Box 13">
            <a:extLst>
              <a:ext uri="{FF2B5EF4-FFF2-40B4-BE49-F238E27FC236}">
                <a16:creationId xmlns:a16="http://schemas.microsoft.com/office/drawing/2014/main" id="{828E0B5E-B4BC-8A44-A37A-059583E3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241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2D Texture Coordinate</a:t>
            </a: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A552EE81-1AEA-D149-AAAE-BACE4F2AB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097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4" name="Picture 17">
            <a:extLst>
              <a:ext uri="{FF2B5EF4-FFF2-40B4-BE49-F238E27FC236}">
                <a16:creationId xmlns:a16="http://schemas.microsoft.com/office/drawing/2014/main" id="{386D2B96-0B47-CA4C-BFDA-78C1DE36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5371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8">
            <a:extLst>
              <a:ext uri="{FF2B5EF4-FFF2-40B4-BE49-F238E27FC236}">
                <a16:creationId xmlns:a16="http://schemas.microsoft.com/office/drawing/2014/main" id="{7992B4EB-AE71-C445-8B76-F23F42B9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182143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Texture Image</a:t>
            </a:r>
          </a:p>
        </p:txBody>
      </p:sp>
      <p:sp>
        <p:nvSpPr>
          <p:cNvPr id="23566" name="Oval 19">
            <a:extLst>
              <a:ext uri="{FF2B5EF4-FFF2-40B4-BE49-F238E27FC236}">
                <a16:creationId xmlns:a16="http://schemas.microsoft.com/office/drawing/2014/main" id="{9E51DFE6-6ED1-D243-9D45-3F5883AD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45851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7" name="AutoShape 21">
            <a:extLst>
              <a:ext uri="{FF2B5EF4-FFF2-40B4-BE49-F238E27FC236}">
                <a16:creationId xmlns:a16="http://schemas.microsoft.com/office/drawing/2014/main" id="{D54EC2D8-E58A-A848-B224-1A9A9DFB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96084"/>
            <a:ext cx="457200" cy="1447800"/>
          </a:xfrm>
          <a:prstGeom prst="can">
            <a:avLst>
              <a:gd name="adj" fmla="val 791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8" name="AutoShape 22">
            <a:extLst>
              <a:ext uri="{FF2B5EF4-FFF2-40B4-BE49-F238E27FC236}">
                <a16:creationId xmlns:a16="http://schemas.microsoft.com/office/drawing/2014/main" id="{763F753B-2A14-3D48-B2CD-9712246A84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0400" y="3867150"/>
            <a:ext cx="762000" cy="457200"/>
          </a:xfrm>
          <a:custGeom>
            <a:avLst/>
            <a:gdLst>
              <a:gd name="T0" fmla="*/ 19201730 w 21600"/>
              <a:gd name="T1" fmla="*/ 0 h 21600"/>
              <a:gd name="T2" fmla="*/ 11520523 w 21600"/>
              <a:gd name="T3" fmla="*/ 3225800 h 21600"/>
              <a:gd name="T4" fmla="*/ 0 w 21600"/>
              <a:gd name="T5" fmla="*/ 8064945 h 21600"/>
              <a:gd name="T6" fmla="*/ 11520523 w 21600"/>
              <a:gd name="T7" fmla="*/ 9677400 h 21600"/>
              <a:gd name="T8" fmla="*/ 23041081 w 21600"/>
              <a:gd name="T9" fmla="*/ 6720417 h 21600"/>
              <a:gd name="T10" fmla="*/ 26881667 w 21600"/>
              <a:gd name="T11" fmla="*/ 3225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2AEE570-7A56-9547-B8BE-CE5550F9A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06B88231-DC15-1849-A819-102373C6FB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Normalized 2D space</a:t>
            </a:r>
          </a:p>
          <a:p>
            <a:pPr lvl="1"/>
            <a:r>
              <a:rPr lang="en-US" dirty="0"/>
              <a:t>0-1 on each axis</a:t>
            </a:r>
          </a:p>
          <a:p>
            <a:r>
              <a:rPr lang="en-US" dirty="0"/>
              <a:t>Letters vary:</a:t>
            </a:r>
          </a:p>
          <a:p>
            <a:pPr lvl="1"/>
            <a:r>
              <a:rPr lang="en-US" dirty="0"/>
              <a:t>U,V are most common</a:t>
            </a:r>
          </a:p>
          <a:p>
            <a:pPr lvl="1"/>
            <a:r>
              <a:rPr lang="en-US" dirty="0"/>
              <a:t>GL/</a:t>
            </a:r>
            <a:r>
              <a:rPr lang="en-US" dirty="0" err="1"/>
              <a:t>RMan</a:t>
            </a:r>
            <a:r>
              <a:rPr lang="en-US" dirty="0"/>
              <a:t> specs like </a:t>
            </a:r>
            <a:r>
              <a:rPr lang="en-US" dirty="0" err="1"/>
              <a:t>s,t</a:t>
            </a:r>
            <a:endParaRPr lang="en-US" dirty="0"/>
          </a:p>
          <a:p>
            <a:r>
              <a:rPr lang="en-US" dirty="0"/>
              <a:t>Typically periodic</a:t>
            </a:r>
          </a:p>
        </p:txBody>
      </p:sp>
      <p:pic>
        <p:nvPicPr>
          <p:cNvPr id="24579" name="Picture 9">
            <a:extLst>
              <a:ext uri="{FF2B5EF4-FFF2-40B4-BE49-F238E27FC236}">
                <a16:creationId xmlns:a16="http://schemas.microsoft.com/office/drawing/2014/main" id="{2DA98AE0-F517-F84A-8477-220481A51A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0452" y="1184278"/>
            <a:ext cx="1828800" cy="1803400"/>
          </a:xfrm>
        </p:spPr>
      </p:pic>
      <p:pic>
        <p:nvPicPr>
          <p:cNvPr id="24580" name="Picture 10">
            <a:extLst>
              <a:ext uri="{FF2B5EF4-FFF2-40B4-BE49-F238E27FC236}">
                <a16:creationId xmlns:a16="http://schemas.microsoft.com/office/drawing/2014/main" id="{BB913232-E11B-8248-93B4-25693221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33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11">
            <a:extLst>
              <a:ext uri="{FF2B5EF4-FFF2-40B4-BE49-F238E27FC236}">
                <a16:creationId xmlns:a16="http://schemas.microsoft.com/office/drawing/2014/main" id="{FC4F3526-2E26-0341-BB3F-5C6368394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200150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2">
            <a:extLst>
              <a:ext uri="{FF2B5EF4-FFF2-40B4-BE49-F238E27FC236}">
                <a16:creationId xmlns:a16="http://schemas.microsoft.com/office/drawing/2014/main" id="{45CC323E-9F10-5A43-BE99-34B6003E4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0" y="1200150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3">
            <a:extLst>
              <a:ext uri="{FF2B5EF4-FFF2-40B4-BE49-F238E27FC236}">
                <a16:creationId xmlns:a16="http://schemas.microsoft.com/office/drawing/2014/main" id="{BC3F61F5-196B-3046-BA75-18FFED62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033462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u</a:t>
            </a:r>
          </a:p>
        </p:txBody>
      </p:sp>
      <p:sp>
        <p:nvSpPr>
          <p:cNvPr id="24584" name="Text Box 14">
            <a:extLst>
              <a:ext uri="{FF2B5EF4-FFF2-40B4-BE49-F238E27FC236}">
                <a16:creationId xmlns:a16="http://schemas.microsoft.com/office/drawing/2014/main" id="{7BABC79F-3D11-FD4B-A274-F8702DBF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50" y="25248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v</a:t>
            </a:r>
          </a:p>
        </p:txBody>
      </p:sp>
      <p:sp>
        <p:nvSpPr>
          <p:cNvPr id="24585" name="Line 15">
            <a:extLst>
              <a:ext uri="{FF2B5EF4-FFF2-40B4-BE49-F238E27FC236}">
                <a16:creationId xmlns:a16="http://schemas.microsoft.com/office/drawing/2014/main" id="{406EEA10-0D71-DC4E-9DF0-5A034330E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176836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6">
            <a:extLst>
              <a:ext uri="{FF2B5EF4-FFF2-40B4-BE49-F238E27FC236}">
                <a16:creationId xmlns:a16="http://schemas.microsoft.com/office/drawing/2014/main" id="{45C3200D-82BB-3940-BC28-FE96D8DDB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333750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8">
            <a:extLst>
              <a:ext uri="{FF2B5EF4-FFF2-40B4-BE49-F238E27FC236}">
                <a16:creationId xmlns:a16="http://schemas.microsoft.com/office/drawing/2014/main" id="{D004C241-6857-9646-84FD-79A99533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561" y="4810123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588" name="Text Box 19">
            <a:extLst>
              <a:ext uri="{FF2B5EF4-FFF2-40B4-BE49-F238E27FC236}">
                <a16:creationId xmlns:a16="http://schemas.microsoft.com/office/drawing/2014/main" id="{62DEC549-248A-8B41-8604-C8BF4E13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52" y="3424094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</a:t>
            </a:r>
          </a:p>
        </p:txBody>
      </p:sp>
      <p:sp>
        <p:nvSpPr>
          <p:cNvPr id="24589" name="Text Box 20">
            <a:extLst>
              <a:ext uri="{FF2B5EF4-FFF2-40B4-BE49-F238E27FC236}">
                <a16:creationId xmlns:a16="http://schemas.microsoft.com/office/drawing/2014/main" id="{8EF0D4D8-E363-D542-84C9-1FA078DC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8701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D3D</a:t>
            </a:r>
          </a:p>
        </p:txBody>
      </p:sp>
      <p:sp>
        <p:nvSpPr>
          <p:cNvPr id="24590" name="Text Box 21">
            <a:extLst>
              <a:ext uri="{FF2B5EF4-FFF2-40B4-BE49-F238E27FC236}">
                <a16:creationId xmlns:a16="http://schemas.microsoft.com/office/drawing/2014/main" id="{ECEDBB1E-49AC-1544-B5CD-46EFB060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01955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OGL</a:t>
            </a:r>
          </a:p>
        </p:txBody>
      </p:sp>
      <p:sp>
        <p:nvSpPr>
          <p:cNvPr id="24591" name="Text Box 22">
            <a:extLst>
              <a:ext uri="{FF2B5EF4-FFF2-40B4-BE49-F238E27FC236}">
                <a16:creationId xmlns:a16="http://schemas.microsoft.com/office/drawing/2014/main" id="{141D26D8-23FD-0047-82F8-8B54AA7E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275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Texture Coordinates as RGB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D95BABBA-F761-9249-94F9-D69B5FF04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Tiling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ADB4F2C6-47AB-3C4F-8B40-033A540D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0275"/>
            <a:ext cx="31384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A1ACBD7D-FA05-2343-8F4E-A1A6EA63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0274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57F1F326-27F0-714C-93C9-E869E9A1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05150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E9FC90AA-B1B5-B14F-A6EE-7F4AAF0A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150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21">
            <a:extLst>
              <a:ext uri="{FF2B5EF4-FFF2-40B4-BE49-F238E27FC236}">
                <a16:creationId xmlns:a16="http://schemas.microsoft.com/office/drawing/2014/main" id="{CEA1C102-0926-2C4A-B306-968A6322247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082675"/>
            <a:ext cx="2514600" cy="1052513"/>
            <a:chOff x="864" y="1104"/>
            <a:chExt cx="1584" cy="663"/>
          </a:xfrm>
        </p:grpSpPr>
        <p:sp>
          <p:nvSpPr>
            <p:cNvPr id="25629" name="Line 12">
              <a:extLst>
                <a:ext uri="{FF2B5EF4-FFF2-40B4-BE49-F238E27FC236}">
                  <a16:creationId xmlns:a16="http://schemas.microsoft.com/office/drawing/2014/main" id="{46B57230-EE5B-5041-97E6-561EF5002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3">
              <a:extLst>
                <a:ext uri="{FF2B5EF4-FFF2-40B4-BE49-F238E27FC236}">
                  <a16:creationId xmlns:a16="http://schemas.microsoft.com/office/drawing/2014/main" id="{C2611D4F-D6B4-434C-9C9A-664C93DB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11">
              <a:extLst>
                <a:ext uri="{FF2B5EF4-FFF2-40B4-BE49-F238E27FC236}">
                  <a16:creationId xmlns:a16="http://schemas.microsoft.com/office/drawing/2014/main" id="{0517EE87-0D02-894F-B0B2-9F48EFFCA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32" name="Text Box 14">
              <a:extLst>
                <a:ext uri="{FF2B5EF4-FFF2-40B4-BE49-F238E27FC236}">
                  <a16:creationId xmlns:a16="http://schemas.microsoft.com/office/drawing/2014/main" id="{D25A6937-DA96-354F-B846-09BFC1B2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1,0</a:t>
              </a:r>
            </a:p>
          </p:txBody>
        </p:sp>
        <p:sp>
          <p:nvSpPr>
            <p:cNvPr id="25633" name="Text Box 15">
              <a:extLst>
                <a:ext uri="{FF2B5EF4-FFF2-40B4-BE49-F238E27FC236}">
                  <a16:creationId xmlns:a16="http://schemas.microsoft.com/office/drawing/2014/main" id="{C85ECF4A-D346-E049-9082-D201035D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5634" name="Text Box 16">
              <a:extLst>
                <a:ext uri="{FF2B5EF4-FFF2-40B4-BE49-F238E27FC236}">
                  <a16:creationId xmlns:a16="http://schemas.microsoft.com/office/drawing/2014/main" id="{7AEC62FB-8DF5-E246-8136-3AB76A023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7" name="Group 22">
            <a:extLst>
              <a:ext uri="{FF2B5EF4-FFF2-40B4-BE49-F238E27FC236}">
                <a16:creationId xmlns:a16="http://schemas.microsoft.com/office/drawing/2014/main" id="{69AE01A5-61D6-9B4B-B0F5-88D42A2C46A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228974"/>
            <a:ext cx="2514600" cy="1052512"/>
            <a:chOff x="864" y="1104"/>
            <a:chExt cx="1584" cy="663"/>
          </a:xfrm>
        </p:grpSpPr>
        <p:sp>
          <p:nvSpPr>
            <p:cNvPr id="25623" name="Line 23">
              <a:extLst>
                <a:ext uri="{FF2B5EF4-FFF2-40B4-BE49-F238E27FC236}">
                  <a16:creationId xmlns:a16="http://schemas.microsoft.com/office/drawing/2014/main" id="{CE2B6D14-2324-5D47-848E-29894D3A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4">
              <a:extLst>
                <a:ext uri="{FF2B5EF4-FFF2-40B4-BE49-F238E27FC236}">
                  <a16:creationId xmlns:a16="http://schemas.microsoft.com/office/drawing/2014/main" id="{2EDA4C0C-2E13-8E4D-B1B7-2A7145420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Oval 25">
              <a:extLst>
                <a:ext uri="{FF2B5EF4-FFF2-40B4-BE49-F238E27FC236}">
                  <a16:creationId xmlns:a16="http://schemas.microsoft.com/office/drawing/2014/main" id="{F45E8C5E-7D78-2146-BA3A-F59AF2C1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6" name="Text Box 26">
              <a:extLst>
                <a:ext uri="{FF2B5EF4-FFF2-40B4-BE49-F238E27FC236}">
                  <a16:creationId xmlns:a16="http://schemas.microsoft.com/office/drawing/2014/main" id="{077ECF4D-2358-A641-9119-E7E39001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4,0</a:t>
              </a:r>
            </a:p>
          </p:txBody>
        </p:sp>
        <p:sp>
          <p:nvSpPr>
            <p:cNvPr id="25627" name="Text Box 27">
              <a:extLst>
                <a:ext uri="{FF2B5EF4-FFF2-40B4-BE49-F238E27FC236}">
                  <a16:creationId xmlns:a16="http://schemas.microsoft.com/office/drawing/2014/main" id="{FB23B9EE-7F8C-C149-8D2E-B93EA47B3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5628" name="Text Box 28">
              <a:extLst>
                <a:ext uri="{FF2B5EF4-FFF2-40B4-BE49-F238E27FC236}">
                  <a16:creationId xmlns:a16="http://schemas.microsoft.com/office/drawing/2014/main" id="{8E235255-60F9-F84B-9CE2-5ACBC32E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8" name="Group 29">
            <a:extLst>
              <a:ext uri="{FF2B5EF4-FFF2-40B4-BE49-F238E27FC236}">
                <a16:creationId xmlns:a16="http://schemas.microsoft.com/office/drawing/2014/main" id="{951C7FF0-792B-F149-99EF-6AD713B7065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228974"/>
            <a:ext cx="2514600" cy="1052512"/>
            <a:chOff x="864" y="1104"/>
            <a:chExt cx="1584" cy="663"/>
          </a:xfrm>
        </p:grpSpPr>
        <p:sp>
          <p:nvSpPr>
            <p:cNvPr id="25617" name="Line 30">
              <a:extLst>
                <a:ext uri="{FF2B5EF4-FFF2-40B4-BE49-F238E27FC236}">
                  <a16:creationId xmlns:a16="http://schemas.microsoft.com/office/drawing/2014/main" id="{D456CDB1-7D8B-8848-B19B-29357B5BA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1">
              <a:extLst>
                <a:ext uri="{FF2B5EF4-FFF2-40B4-BE49-F238E27FC236}">
                  <a16:creationId xmlns:a16="http://schemas.microsoft.com/office/drawing/2014/main" id="{ED8A6529-7E91-2342-8B0A-1B23B7EA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Oval 32">
              <a:extLst>
                <a:ext uri="{FF2B5EF4-FFF2-40B4-BE49-F238E27FC236}">
                  <a16:creationId xmlns:a16="http://schemas.microsoft.com/office/drawing/2014/main" id="{058E84A8-2B41-1048-8BA0-92F42C7A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0" name="Text Box 33">
              <a:extLst>
                <a:ext uri="{FF2B5EF4-FFF2-40B4-BE49-F238E27FC236}">
                  <a16:creationId xmlns:a16="http://schemas.microsoft.com/office/drawing/2014/main" id="{F60C0CC6-B607-FA42-9B20-B6088BB8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8,0</a:t>
              </a:r>
            </a:p>
          </p:txBody>
        </p:sp>
        <p:sp>
          <p:nvSpPr>
            <p:cNvPr id="25621" name="Text Box 34">
              <a:extLst>
                <a:ext uri="{FF2B5EF4-FFF2-40B4-BE49-F238E27FC236}">
                  <a16:creationId xmlns:a16="http://schemas.microsoft.com/office/drawing/2014/main" id="{BDF5DBD0-8E9F-9D44-9F19-58D9CAE0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5622" name="Text Box 35">
              <a:extLst>
                <a:ext uri="{FF2B5EF4-FFF2-40B4-BE49-F238E27FC236}">
                  <a16:creationId xmlns:a16="http://schemas.microsoft.com/office/drawing/2014/main" id="{4B85C9D8-749E-4C45-B7DD-D9E36FF20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9" name="Group 36">
            <a:extLst>
              <a:ext uri="{FF2B5EF4-FFF2-40B4-BE49-F238E27FC236}">
                <a16:creationId xmlns:a16="http://schemas.microsoft.com/office/drawing/2014/main" id="{9E9475BA-C812-5549-8BAD-E893400915D7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082675"/>
            <a:ext cx="2514600" cy="1052513"/>
            <a:chOff x="864" y="1104"/>
            <a:chExt cx="1584" cy="663"/>
          </a:xfrm>
        </p:grpSpPr>
        <p:sp>
          <p:nvSpPr>
            <p:cNvPr id="25611" name="Line 37">
              <a:extLst>
                <a:ext uri="{FF2B5EF4-FFF2-40B4-BE49-F238E27FC236}">
                  <a16:creationId xmlns:a16="http://schemas.microsoft.com/office/drawing/2014/main" id="{F0B90BFF-0F2C-4F4B-AE0D-21C49BEB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38">
              <a:extLst>
                <a:ext uri="{FF2B5EF4-FFF2-40B4-BE49-F238E27FC236}">
                  <a16:creationId xmlns:a16="http://schemas.microsoft.com/office/drawing/2014/main" id="{CB1FC484-99A3-7547-9EF2-27FDCD10C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39">
              <a:extLst>
                <a:ext uri="{FF2B5EF4-FFF2-40B4-BE49-F238E27FC236}">
                  <a16:creationId xmlns:a16="http://schemas.microsoft.com/office/drawing/2014/main" id="{9E251C82-5D31-5E40-8096-1541E380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4" name="Text Box 40">
              <a:extLst>
                <a:ext uri="{FF2B5EF4-FFF2-40B4-BE49-F238E27FC236}">
                  <a16:creationId xmlns:a16="http://schemas.microsoft.com/office/drawing/2014/main" id="{FC9D0DA1-24B7-2D48-AABD-E9B2C385F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2,0</a:t>
              </a:r>
            </a:p>
          </p:txBody>
        </p:sp>
        <p:sp>
          <p:nvSpPr>
            <p:cNvPr id="25615" name="Text Box 41">
              <a:extLst>
                <a:ext uri="{FF2B5EF4-FFF2-40B4-BE49-F238E27FC236}">
                  <a16:creationId xmlns:a16="http://schemas.microsoft.com/office/drawing/2014/main" id="{F54DB912-C981-C041-89D0-AEA73A41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5616" name="Text Box 42">
              <a:extLst>
                <a:ext uri="{FF2B5EF4-FFF2-40B4-BE49-F238E27FC236}">
                  <a16:creationId xmlns:a16="http://schemas.microsoft.com/office/drawing/2014/main" id="{71B0C1A4-E865-9949-9BF3-9766613B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sp>
        <p:nvSpPr>
          <p:cNvPr id="25610" name="Text Box 43">
            <a:extLst>
              <a:ext uri="{FF2B5EF4-FFF2-40B4-BE49-F238E27FC236}">
                <a16:creationId xmlns:a16="http://schemas.microsoft.com/office/drawing/2014/main" id="{2EDD0A55-0AC8-674F-99DC-454FF819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38437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Scale UV Coordinates </a:t>
            </a:r>
            <a:r>
              <a:rPr lang="en-US" altLang="en-US" sz="1800" dirty="0">
                <a:sym typeface="Wingdings" pitchFamily="2" charset="2"/>
              </a:rPr>
              <a:t> Alter texture frequency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F097D978-C85A-154A-93E8-02177DEA0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255323"/>
            <a:ext cx="490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">
            <a:extLst>
              <a:ext uri="{FF2B5EF4-FFF2-40B4-BE49-F238E27FC236}">
                <a16:creationId xmlns:a16="http://schemas.microsoft.com/office/drawing/2014/main" id="{C11C2E2B-7644-044C-A1A9-0968344A5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 dirty="0">
                <a:cs typeface="+mj-cs"/>
              </a:rPr>
              <a:t>Planar Mapping</a:t>
            </a: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8AD80B01-1BE2-1944-859C-A4DCFB1C5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For </a:t>
            </a:r>
            <a:r>
              <a:rPr lang="en-GB" dirty="0" err="1">
                <a:cs typeface="+mn-cs"/>
              </a:rPr>
              <a:t>xy</a:t>
            </a:r>
            <a:r>
              <a:rPr lang="en-GB" dirty="0">
                <a:cs typeface="+mn-cs"/>
              </a:rPr>
              <a:t> aligned </a:t>
            </a:r>
            <a:br>
              <a:rPr lang="en-GB" dirty="0">
                <a:cs typeface="+mn-cs"/>
              </a:rPr>
            </a:br>
            <a:r>
              <a:rPr lang="en-GB" dirty="0">
                <a:cs typeface="+mn-cs"/>
              </a:rPr>
              <a:t>plane</a:t>
            </a:r>
          </a:p>
          <a:p>
            <a:pPr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  <a:p>
            <a:pPr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5FB77255-3A40-A745-B6B2-C815DA2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5550"/>
            <a:ext cx="3956506" cy="26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934</Words>
  <Application>Microsoft Macintosh PowerPoint</Application>
  <PresentationFormat>On-screen Show (16:9)</PresentationFormat>
  <Paragraphs>254</Paragraphs>
  <Slides>52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Liberation Serif</vt:lpstr>
      <vt:lpstr>Wingdings</vt:lpstr>
      <vt:lpstr>Office Theme</vt:lpstr>
      <vt:lpstr>Equation</vt:lpstr>
      <vt:lpstr>Texture Mapping</vt:lpstr>
      <vt:lpstr>Motivation</vt:lpstr>
      <vt:lpstr>Texture Mapping</vt:lpstr>
      <vt:lpstr>Texture Mapping</vt:lpstr>
      <vt:lpstr>Texture Mapping</vt:lpstr>
      <vt:lpstr>Texture Mapping</vt:lpstr>
      <vt:lpstr>Texture Coordinates</vt:lpstr>
      <vt:lpstr>Texture Tiling</vt:lpstr>
      <vt:lpstr>Planar Mapping</vt:lpstr>
      <vt:lpstr>Planar Mapping</vt:lpstr>
      <vt:lpstr>Cylindrical Mapping</vt:lpstr>
      <vt:lpstr>Cylindrical Mapping</vt:lpstr>
      <vt:lpstr>Spherical Mapping</vt:lpstr>
      <vt:lpstr>Spherical Mapping</vt:lpstr>
      <vt:lpstr>Mapping onto Parametric Patches</vt:lpstr>
      <vt:lpstr>Mapping onto Parametric Patches</vt:lpstr>
      <vt:lpstr>Mapping onto Polygons</vt:lpstr>
      <vt:lpstr>Texture Atlas</vt:lpstr>
      <vt:lpstr>Texture Atlas</vt:lpstr>
      <vt:lpstr>Texture Seams</vt:lpstr>
      <vt:lpstr>Environment Mapping</vt:lpstr>
      <vt:lpstr>Distant Reflection</vt:lpstr>
      <vt:lpstr>Cubic Environment Maps</vt:lpstr>
      <vt:lpstr>Spherical Environment Maps</vt:lpstr>
      <vt:lpstr>Texture All the Things</vt:lpstr>
      <vt:lpstr>Texture Sampling</vt:lpstr>
      <vt:lpstr>Point Sampling</vt:lpstr>
      <vt:lpstr>Filtered Sampling</vt:lpstr>
      <vt:lpstr>Point Sampling</vt:lpstr>
      <vt:lpstr>Linear Sampling</vt:lpstr>
      <vt:lpstr>3D Textures</vt:lpstr>
      <vt:lpstr>Minification</vt:lpstr>
      <vt:lpstr>Minification Filtering</vt:lpstr>
      <vt:lpstr>Minification Filtering</vt:lpstr>
      <vt:lpstr>Mip-Mapping</vt:lpstr>
      <vt:lpstr>Mip-Mapping</vt:lpstr>
      <vt:lpstr>Mip-Mapping</vt:lpstr>
      <vt:lpstr>Mip-Mapping</vt:lpstr>
      <vt:lpstr>Mip-Mapping</vt:lpstr>
      <vt:lpstr>Mip-Mapping</vt:lpstr>
      <vt:lpstr>Without</vt:lpstr>
      <vt:lpstr>With</vt:lpstr>
      <vt:lpstr>Getting Derivatives</vt:lpstr>
      <vt:lpstr>Getting Derivatives</vt:lpstr>
      <vt:lpstr>Mip-Mapping</vt:lpstr>
      <vt:lpstr>Mip-Mapping</vt:lpstr>
      <vt:lpstr>Anisotropic Filtering</vt:lpstr>
      <vt:lpstr>Anisotropic Filtering</vt:lpstr>
      <vt:lpstr>Anisotropic Filtering</vt:lpstr>
      <vt:lpstr>No mipmapping</vt:lpstr>
      <vt:lpstr>Trilinear</vt:lpstr>
      <vt:lpstr>4x Anisotropic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113</cp:revision>
  <dcterms:created xsi:type="dcterms:W3CDTF">2006-01-29T04:33:04Z</dcterms:created>
  <dcterms:modified xsi:type="dcterms:W3CDTF">2022-04-06T22:41:16Z</dcterms:modified>
</cp:coreProperties>
</file>