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4" r:id="rId1"/>
    <p:sldMasterId id="2147483686" r:id="rId2"/>
  </p:sldMasterIdLst>
  <p:notesMasterIdLst>
    <p:notesMasterId r:id="rId37"/>
  </p:notesMasterIdLst>
  <p:sldIdLst>
    <p:sldId id="256" r:id="rId3"/>
    <p:sldId id="281" r:id="rId4"/>
    <p:sldId id="283" r:id="rId5"/>
    <p:sldId id="284" r:id="rId6"/>
    <p:sldId id="282" r:id="rId7"/>
    <p:sldId id="286" r:id="rId8"/>
    <p:sldId id="299" r:id="rId9"/>
    <p:sldId id="300" r:id="rId10"/>
    <p:sldId id="301" r:id="rId11"/>
    <p:sldId id="303" r:id="rId12"/>
    <p:sldId id="325" r:id="rId13"/>
    <p:sldId id="304" r:id="rId14"/>
    <p:sldId id="329" r:id="rId15"/>
    <p:sldId id="326" r:id="rId16"/>
    <p:sldId id="327" r:id="rId17"/>
    <p:sldId id="328" r:id="rId18"/>
    <p:sldId id="305" r:id="rId19"/>
    <p:sldId id="309" r:id="rId20"/>
    <p:sldId id="308" r:id="rId21"/>
    <p:sldId id="307" r:id="rId22"/>
    <p:sldId id="310" r:id="rId23"/>
    <p:sldId id="311" r:id="rId24"/>
    <p:sldId id="312" r:id="rId25"/>
    <p:sldId id="313" r:id="rId26"/>
    <p:sldId id="314" r:id="rId27"/>
    <p:sldId id="315" r:id="rId28"/>
    <p:sldId id="316" r:id="rId29"/>
    <p:sldId id="317" r:id="rId30"/>
    <p:sldId id="319" r:id="rId31"/>
    <p:sldId id="320" r:id="rId32"/>
    <p:sldId id="321" r:id="rId33"/>
    <p:sldId id="322" r:id="rId34"/>
    <p:sldId id="323" r:id="rId35"/>
    <p:sldId id="324" r:id="rId36"/>
  </p:sldIdLst>
  <p:sldSz cx="9144000" cy="5143500" type="screen16x9"/>
  <p:notesSz cx="7772400" cy="10058400"/>
  <p:defaultTextStyle>
    <a:defPPr>
      <a:defRPr lang="en-GB"/>
    </a:defPPr>
    <a:lvl1pPr algn="l" defTabSz="370094" rtl="0" fontAlgn="base" hangingPunct="0">
      <a:lnSpc>
        <a:spcPct val="8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0"/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1pPr>
    <a:lvl2pPr marL="349533" indent="-174768" algn="l" defTabSz="370094" rtl="0" fontAlgn="base" hangingPunct="0">
      <a:lnSpc>
        <a:spcPct val="8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0"/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2pPr>
    <a:lvl3pPr marL="524300" indent="-174768" algn="l" defTabSz="370094" rtl="0" fontAlgn="base" hangingPunct="0">
      <a:lnSpc>
        <a:spcPct val="8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0"/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3pPr>
    <a:lvl4pPr marL="699068" indent="-174768" algn="l" defTabSz="370094" rtl="0" fontAlgn="base" hangingPunct="0">
      <a:lnSpc>
        <a:spcPct val="8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0"/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4pPr>
    <a:lvl5pPr marL="873834" indent="-174768" algn="l" defTabSz="370094" rtl="0" fontAlgn="base" hangingPunct="0">
      <a:lnSpc>
        <a:spcPct val="8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0"/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5pPr>
    <a:lvl6pPr marL="1850472" algn="l" defTabSz="370094" rtl="0" eaLnBrk="1" latinLnBrk="0" hangingPunct="1"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6pPr>
    <a:lvl7pPr marL="2220566" algn="l" defTabSz="370094" rtl="0" eaLnBrk="1" latinLnBrk="0" hangingPunct="1"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7pPr>
    <a:lvl8pPr marL="2590660" algn="l" defTabSz="370094" rtl="0" eaLnBrk="1" latinLnBrk="0" hangingPunct="1"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8pPr>
    <a:lvl9pPr marL="2960755" algn="l" defTabSz="370094" rtl="0" eaLnBrk="1" latinLnBrk="0" hangingPunct="1"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93" userDrawn="1">
          <p15:clr>
            <a:srgbClr val="A4A3A4"/>
          </p15:clr>
        </p15:guide>
        <p15:guide id="2" pos="200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04" autoAdjust="0"/>
    <p:restoredTop sz="90884"/>
  </p:normalViewPr>
  <p:slideViewPr>
    <p:cSldViewPr>
      <p:cViewPr varScale="1">
        <p:scale>
          <a:sx n="149" d="100"/>
          <a:sy n="149" d="100"/>
        </p:scale>
        <p:origin x="896" y="168"/>
      </p:cViewPr>
      <p:guideLst>
        <p:guide orient="horz" pos="1993"/>
        <p:guide pos="2003"/>
      </p:guideLst>
    </p:cSldViewPr>
  </p:slideViewPr>
  <p:outlineViewPr>
    <p:cViewPr varScale="1">
      <p:scale>
        <a:sx n="170" d="200"/>
        <a:sy n="170" d="200"/>
      </p:scale>
      <p:origin x="-784" y="-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6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Liberation Serif" charset="0"/>
              </a:defRPr>
            </a:lvl1pPr>
          </a:lstStyle>
          <a:p>
            <a:endParaRPr lang="en-GB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6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Liberation Serif" charset="0"/>
              </a:defRPr>
            </a:lvl1pPr>
          </a:lstStyle>
          <a:p>
            <a:endParaRPr lang="en-GB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6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Liberation Serif" charset="0"/>
              </a:defRPr>
            </a:lvl1pPr>
          </a:lstStyle>
          <a:p>
            <a:endParaRPr lang="en-GB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6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Liberation Serif" charset="0"/>
              </a:defRPr>
            </a:lvl1pPr>
          </a:lstStyle>
          <a:p>
            <a:fld id="{55AA6C62-FD0A-8D4B-87B1-15467818E14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4994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370094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972" kern="1200">
        <a:solidFill>
          <a:srgbClr val="000000"/>
        </a:solidFill>
        <a:latin typeface="Times New Roman" charset="0"/>
        <a:ea typeface="ＭＳ Ｐゴシック" charset="0"/>
        <a:cs typeface="+mn-cs"/>
      </a:defRPr>
    </a:lvl1pPr>
    <a:lvl2pPr marL="601403" indent="-231310" algn="l" defTabSz="370094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972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925235" indent="-185048" algn="l" defTabSz="370094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972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295331" indent="-185048" algn="l" defTabSz="370094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972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1665425" indent="-185048" algn="l" defTabSz="370094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972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1850472" algn="l" defTabSz="370094" rtl="0" eaLnBrk="1" latinLnBrk="0" hangingPunct="1">
      <a:defRPr sz="972" kern="1200">
        <a:solidFill>
          <a:schemeClr val="tx1"/>
        </a:solidFill>
        <a:latin typeface="+mn-lt"/>
        <a:ea typeface="+mn-ea"/>
        <a:cs typeface="+mn-cs"/>
      </a:defRPr>
    </a:lvl6pPr>
    <a:lvl7pPr marL="2220566" algn="l" defTabSz="370094" rtl="0" eaLnBrk="1" latinLnBrk="0" hangingPunct="1">
      <a:defRPr sz="972" kern="1200">
        <a:solidFill>
          <a:schemeClr val="tx1"/>
        </a:solidFill>
        <a:latin typeface="+mn-lt"/>
        <a:ea typeface="+mn-ea"/>
        <a:cs typeface="+mn-cs"/>
      </a:defRPr>
    </a:lvl7pPr>
    <a:lvl8pPr marL="2590660" algn="l" defTabSz="370094" rtl="0" eaLnBrk="1" latinLnBrk="0" hangingPunct="1">
      <a:defRPr sz="972" kern="1200">
        <a:solidFill>
          <a:schemeClr val="tx1"/>
        </a:solidFill>
        <a:latin typeface="+mn-lt"/>
        <a:ea typeface="+mn-ea"/>
        <a:cs typeface="+mn-cs"/>
      </a:defRPr>
    </a:lvl8pPr>
    <a:lvl9pPr marL="2960755" algn="l" defTabSz="370094" rtl="0" eaLnBrk="1" latinLnBrk="0" hangingPunct="1">
      <a:defRPr sz="97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96A68F3-C3DA-6343-9295-D7A296A8554B}" type="slidenum">
              <a:rPr lang="en-GB"/>
              <a:pPr/>
              <a:t>1</a:t>
            </a:fld>
            <a:endParaRPr lang="en-GB"/>
          </a:p>
        </p:txBody>
      </p:sp>
      <p:sp>
        <p:nvSpPr>
          <p:cNvPr id="67585" name="Text Box 1025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7586" name="Text Box 1026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121FFC-FAF3-1449-B849-F4A96E10EA27}" type="slidenum">
              <a:rPr lang="en-US"/>
              <a:pPr/>
              <a:t>17</a:t>
            </a:fld>
            <a:endParaRPr lang="en-US"/>
          </a:p>
        </p:txBody>
      </p:sp>
      <p:sp>
        <p:nvSpPr>
          <p:cNvPr id="512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717784-94FC-5647-A294-1AF6635EF002}" type="slidenum">
              <a:rPr lang="en-US"/>
              <a:pPr/>
              <a:t>18</a:t>
            </a:fld>
            <a:endParaRPr lang="en-US"/>
          </a:p>
        </p:txBody>
      </p:sp>
      <p:sp>
        <p:nvSpPr>
          <p:cNvPr id="521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21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37BC91-CD4F-AC43-96D3-6EB10443C3BE}" type="slidenum">
              <a:rPr lang="en-US"/>
              <a:pPr/>
              <a:t>19</a:t>
            </a:fld>
            <a:endParaRPr lang="en-US"/>
          </a:p>
        </p:txBody>
      </p:sp>
      <p:sp>
        <p:nvSpPr>
          <p:cNvPr id="520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20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0514B2-37D1-284E-8A37-2A9209207577}" type="slidenum">
              <a:rPr lang="en-US"/>
              <a:pPr/>
              <a:t>20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E18605-FC5E-1B4A-8C81-2D0608E743FA}" type="slidenum">
              <a:rPr lang="en-US"/>
              <a:pPr/>
              <a:t>2</a:t>
            </a:fld>
            <a:endParaRPr lang="en-US"/>
          </a:p>
        </p:txBody>
      </p:sp>
      <p:sp>
        <p:nvSpPr>
          <p:cNvPr id="563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54063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36320" y="4777740"/>
            <a:ext cx="5699760" cy="45262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594893-EF6D-E14F-A32D-BD1D133A8826}" type="slidenum">
              <a:rPr lang="en-US"/>
              <a:pPr/>
              <a:t>3</a:t>
            </a:fld>
            <a:endParaRPr lang="en-US"/>
          </a:p>
        </p:txBody>
      </p:sp>
      <p:sp>
        <p:nvSpPr>
          <p:cNvPr id="5672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54063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67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36320" y="4777740"/>
            <a:ext cx="5699760" cy="45262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69B97B-1627-9144-B629-CDD022E7904D}" type="slidenum">
              <a:rPr lang="en-US"/>
              <a:pPr/>
              <a:t>4</a:t>
            </a:fld>
            <a:endParaRPr lang="en-US"/>
          </a:p>
        </p:txBody>
      </p:sp>
      <p:sp>
        <p:nvSpPr>
          <p:cNvPr id="5693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54063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69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36320" y="4777740"/>
            <a:ext cx="5699760" cy="45262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973F87-FBE5-1C4C-9563-65A2DB0853BE}" type="slidenum">
              <a:rPr lang="en-US"/>
              <a:pPr/>
              <a:t>5</a:t>
            </a:fld>
            <a:endParaRPr lang="en-US"/>
          </a:p>
        </p:txBody>
      </p:sp>
      <p:sp>
        <p:nvSpPr>
          <p:cNvPr id="5652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54063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65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36320" y="4777740"/>
            <a:ext cx="5699760" cy="45262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26B4BB-8418-3742-A089-4492DF7ED913}" type="slidenum">
              <a:rPr lang="en-US"/>
              <a:pPr/>
              <a:t>6</a:t>
            </a:fld>
            <a:endParaRPr lang="en-US"/>
          </a:p>
        </p:txBody>
      </p:sp>
      <p:sp>
        <p:nvSpPr>
          <p:cNvPr id="5734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54063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36320" y="4777740"/>
            <a:ext cx="5699760" cy="45262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68EEF88-83BF-1742-98DC-BC536F1C5CBC}" type="slidenum">
              <a:rPr lang="en-GB"/>
              <a:pPr/>
              <a:t>7</a:t>
            </a:fld>
            <a:endParaRPr lang="en-GB"/>
          </a:p>
        </p:txBody>
      </p:sp>
      <p:sp>
        <p:nvSpPr>
          <p:cNvPr id="634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6740315-5B4D-4742-926E-8641CF8B2DB2}" type="slidenum">
              <a:rPr lang="en-GB"/>
              <a:pPr/>
              <a:t>9</a:t>
            </a:fld>
            <a:endParaRPr lang="en-GB"/>
          </a:p>
        </p:txBody>
      </p:sp>
      <p:sp>
        <p:nvSpPr>
          <p:cNvPr id="645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B4DC9FC-A291-6946-A0A9-E66059667E1D}" type="slidenum">
              <a:rPr lang="en-GB"/>
              <a:pPr/>
              <a:t>10</a:t>
            </a:fld>
            <a:endParaRPr lang="en-GB"/>
          </a:p>
        </p:txBody>
      </p:sp>
      <p:sp>
        <p:nvSpPr>
          <p:cNvPr id="655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2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5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9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A02D0-0C72-1E4D-AD42-0EB5F9A57EB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0390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C35F2-C50E-B84F-AF67-81C4520CECD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97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1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0F433-E6ED-2C45-838D-EA140BC5909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4806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2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7535E-4500-4546-9561-DC0853AE5CC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0390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33C93-FEA5-C949-8F91-65BC3E8ABD9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423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299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7"/>
            <a:ext cx="7772400" cy="1125140"/>
          </a:xfrm>
        </p:spPr>
        <p:txBody>
          <a:bodyPr anchor="b"/>
          <a:lstStyle>
            <a:lvl1pPr marL="0" indent="0">
              <a:buNone/>
              <a:defRPr sz="1497">
                <a:solidFill>
                  <a:schemeClr val="tx1">
                    <a:tint val="75000"/>
                  </a:schemeClr>
                </a:solidFill>
              </a:defRPr>
            </a:lvl1pPr>
            <a:lvl2pPr marL="342832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2pPr>
            <a:lvl3pPr marL="685662" indent="0">
              <a:buNone/>
              <a:defRPr sz="1225">
                <a:solidFill>
                  <a:schemeClr val="tx1">
                    <a:tint val="75000"/>
                  </a:schemeClr>
                </a:solidFill>
              </a:defRPr>
            </a:lvl3pPr>
            <a:lvl4pPr marL="1028494" indent="0">
              <a:buNone/>
              <a:defRPr sz="1021">
                <a:solidFill>
                  <a:schemeClr val="tx1">
                    <a:tint val="75000"/>
                  </a:schemeClr>
                </a:solidFill>
              </a:defRPr>
            </a:lvl4pPr>
            <a:lvl5pPr marL="1371324" indent="0">
              <a:buNone/>
              <a:defRPr sz="1021">
                <a:solidFill>
                  <a:schemeClr val="tx1">
                    <a:tint val="75000"/>
                  </a:schemeClr>
                </a:solidFill>
              </a:defRPr>
            </a:lvl5pPr>
            <a:lvl6pPr marL="1714156" indent="0">
              <a:buNone/>
              <a:defRPr sz="1021">
                <a:solidFill>
                  <a:schemeClr val="tx1">
                    <a:tint val="75000"/>
                  </a:schemeClr>
                </a:solidFill>
              </a:defRPr>
            </a:lvl6pPr>
            <a:lvl7pPr marL="2056986" indent="0">
              <a:buNone/>
              <a:defRPr sz="1021">
                <a:solidFill>
                  <a:schemeClr val="tx1">
                    <a:tint val="75000"/>
                  </a:schemeClr>
                </a:solidFill>
              </a:defRPr>
            </a:lvl7pPr>
            <a:lvl8pPr marL="2399818" indent="0">
              <a:buNone/>
              <a:defRPr sz="1021">
                <a:solidFill>
                  <a:schemeClr val="tx1">
                    <a:tint val="75000"/>
                  </a:schemeClr>
                </a:solidFill>
              </a:defRPr>
            </a:lvl8pPr>
            <a:lvl9pPr marL="2742649" indent="0">
              <a:buNone/>
              <a:defRPr sz="102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4116B-DBDE-AF45-9E7A-A54A72B9BF7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3388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109"/>
            </a:lvl1pPr>
            <a:lvl2pPr>
              <a:defRPr sz="1769"/>
            </a:lvl2pPr>
            <a:lvl3pPr>
              <a:defRPr sz="1497"/>
            </a:lvl3pPr>
            <a:lvl4pPr>
              <a:defRPr sz="1361"/>
            </a:lvl4pPr>
            <a:lvl5pPr>
              <a:defRPr sz="1361"/>
            </a:lvl5pPr>
            <a:lvl6pPr>
              <a:defRPr sz="1361"/>
            </a:lvl6pPr>
            <a:lvl7pPr>
              <a:defRPr sz="1361"/>
            </a:lvl7pPr>
            <a:lvl8pPr>
              <a:defRPr sz="1361"/>
            </a:lvl8pPr>
            <a:lvl9pPr>
              <a:defRPr sz="136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109"/>
            </a:lvl1pPr>
            <a:lvl2pPr>
              <a:defRPr sz="1769"/>
            </a:lvl2pPr>
            <a:lvl3pPr>
              <a:defRPr sz="1497"/>
            </a:lvl3pPr>
            <a:lvl4pPr>
              <a:defRPr sz="1361"/>
            </a:lvl4pPr>
            <a:lvl5pPr>
              <a:defRPr sz="1361"/>
            </a:lvl5pPr>
            <a:lvl6pPr>
              <a:defRPr sz="1361"/>
            </a:lvl6pPr>
            <a:lvl7pPr>
              <a:defRPr sz="1361"/>
            </a:lvl7pPr>
            <a:lvl8pPr>
              <a:defRPr sz="1361"/>
            </a:lvl8pPr>
            <a:lvl9pPr>
              <a:defRPr sz="136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09B64-1572-B94E-A0BA-D43E4C8A787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461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6"/>
            <a:ext cx="4040188" cy="479821"/>
          </a:xfrm>
        </p:spPr>
        <p:txBody>
          <a:bodyPr anchor="b"/>
          <a:lstStyle>
            <a:lvl1pPr marL="0" indent="0">
              <a:buNone/>
              <a:defRPr sz="1769" b="1"/>
            </a:lvl1pPr>
            <a:lvl2pPr marL="342832" indent="0">
              <a:buNone/>
              <a:defRPr sz="1497" b="1"/>
            </a:lvl2pPr>
            <a:lvl3pPr marL="685662" indent="0">
              <a:buNone/>
              <a:defRPr sz="1361" b="1"/>
            </a:lvl3pPr>
            <a:lvl4pPr marL="1028494" indent="0">
              <a:buNone/>
              <a:defRPr sz="1225" b="1"/>
            </a:lvl4pPr>
            <a:lvl5pPr marL="1371324" indent="0">
              <a:buNone/>
              <a:defRPr sz="1225" b="1"/>
            </a:lvl5pPr>
            <a:lvl6pPr marL="1714156" indent="0">
              <a:buNone/>
              <a:defRPr sz="1225" b="1"/>
            </a:lvl6pPr>
            <a:lvl7pPr marL="2056986" indent="0">
              <a:buNone/>
              <a:defRPr sz="1225" b="1"/>
            </a:lvl7pPr>
            <a:lvl8pPr marL="2399818" indent="0">
              <a:buNone/>
              <a:defRPr sz="1225" b="1"/>
            </a:lvl8pPr>
            <a:lvl9pPr marL="2742649" indent="0">
              <a:buNone/>
              <a:defRPr sz="12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963466"/>
          </a:xfrm>
        </p:spPr>
        <p:txBody>
          <a:bodyPr/>
          <a:lstStyle>
            <a:lvl1pPr>
              <a:defRPr sz="1769"/>
            </a:lvl1pPr>
            <a:lvl2pPr>
              <a:defRPr sz="1497"/>
            </a:lvl2pPr>
            <a:lvl3pPr>
              <a:defRPr sz="1361"/>
            </a:lvl3pPr>
            <a:lvl4pPr>
              <a:defRPr sz="1225"/>
            </a:lvl4pPr>
            <a:lvl5pPr>
              <a:defRPr sz="1225"/>
            </a:lvl5pPr>
            <a:lvl6pPr>
              <a:defRPr sz="1225"/>
            </a:lvl6pPr>
            <a:lvl7pPr>
              <a:defRPr sz="1225"/>
            </a:lvl7pPr>
            <a:lvl8pPr>
              <a:defRPr sz="1225"/>
            </a:lvl8pPr>
            <a:lvl9pPr>
              <a:defRPr sz="12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6"/>
            <a:ext cx="4041775" cy="479821"/>
          </a:xfrm>
        </p:spPr>
        <p:txBody>
          <a:bodyPr anchor="b"/>
          <a:lstStyle>
            <a:lvl1pPr marL="0" indent="0">
              <a:buNone/>
              <a:defRPr sz="1769" b="1"/>
            </a:lvl1pPr>
            <a:lvl2pPr marL="342832" indent="0">
              <a:buNone/>
              <a:defRPr sz="1497" b="1"/>
            </a:lvl2pPr>
            <a:lvl3pPr marL="685662" indent="0">
              <a:buNone/>
              <a:defRPr sz="1361" b="1"/>
            </a:lvl3pPr>
            <a:lvl4pPr marL="1028494" indent="0">
              <a:buNone/>
              <a:defRPr sz="1225" b="1"/>
            </a:lvl4pPr>
            <a:lvl5pPr marL="1371324" indent="0">
              <a:buNone/>
              <a:defRPr sz="1225" b="1"/>
            </a:lvl5pPr>
            <a:lvl6pPr marL="1714156" indent="0">
              <a:buNone/>
              <a:defRPr sz="1225" b="1"/>
            </a:lvl6pPr>
            <a:lvl7pPr marL="2056986" indent="0">
              <a:buNone/>
              <a:defRPr sz="1225" b="1"/>
            </a:lvl7pPr>
            <a:lvl8pPr marL="2399818" indent="0">
              <a:buNone/>
              <a:defRPr sz="1225" b="1"/>
            </a:lvl8pPr>
            <a:lvl9pPr marL="2742649" indent="0">
              <a:buNone/>
              <a:defRPr sz="12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7"/>
            <a:ext cx="4041775" cy="2963466"/>
          </a:xfrm>
        </p:spPr>
        <p:txBody>
          <a:bodyPr/>
          <a:lstStyle>
            <a:lvl1pPr>
              <a:defRPr sz="1769"/>
            </a:lvl1pPr>
            <a:lvl2pPr>
              <a:defRPr sz="1497"/>
            </a:lvl2pPr>
            <a:lvl3pPr>
              <a:defRPr sz="1361"/>
            </a:lvl3pPr>
            <a:lvl4pPr>
              <a:defRPr sz="1225"/>
            </a:lvl4pPr>
            <a:lvl5pPr>
              <a:defRPr sz="1225"/>
            </a:lvl5pPr>
            <a:lvl6pPr>
              <a:defRPr sz="1225"/>
            </a:lvl6pPr>
            <a:lvl7pPr>
              <a:defRPr sz="1225"/>
            </a:lvl7pPr>
            <a:lvl8pPr>
              <a:defRPr sz="1225"/>
            </a:lvl8pPr>
            <a:lvl9pPr>
              <a:defRPr sz="12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586C9-3D15-8B48-A658-BE732F56C6B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934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BBCE-D7CE-6C46-B9A0-E11833B298A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650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3F3ED-5CEB-554C-9678-4895758C832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0912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14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04790"/>
            <a:ext cx="5111750" cy="4389835"/>
          </a:xfrm>
        </p:spPr>
        <p:txBody>
          <a:bodyPr/>
          <a:lstStyle>
            <a:lvl1pPr>
              <a:defRPr sz="2381"/>
            </a:lvl1pPr>
            <a:lvl2pPr>
              <a:defRPr sz="2109"/>
            </a:lvl2pPr>
            <a:lvl3pPr>
              <a:defRPr sz="1769"/>
            </a:lvl3pPr>
            <a:lvl4pPr>
              <a:defRPr sz="1497"/>
            </a:lvl4pPr>
            <a:lvl5pPr>
              <a:defRPr sz="1497"/>
            </a:lvl5pPr>
            <a:lvl6pPr>
              <a:defRPr sz="1497"/>
            </a:lvl6pPr>
            <a:lvl7pPr>
              <a:defRPr sz="1497"/>
            </a:lvl7pPr>
            <a:lvl8pPr>
              <a:defRPr sz="1497"/>
            </a:lvl8pPr>
            <a:lvl9pPr>
              <a:defRPr sz="14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021"/>
            </a:lvl1pPr>
            <a:lvl2pPr marL="342832" indent="0">
              <a:buNone/>
              <a:defRPr sz="885"/>
            </a:lvl2pPr>
            <a:lvl3pPr marL="685662" indent="0">
              <a:buNone/>
              <a:defRPr sz="748"/>
            </a:lvl3pPr>
            <a:lvl4pPr marL="1028494" indent="0">
              <a:buNone/>
              <a:defRPr sz="680"/>
            </a:lvl4pPr>
            <a:lvl5pPr marL="1371324" indent="0">
              <a:buNone/>
              <a:defRPr sz="680"/>
            </a:lvl5pPr>
            <a:lvl6pPr marL="1714156" indent="0">
              <a:buNone/>
              <a:defRPr sz="680"/>
            </a:lvl6pPr>
            <a:lvl7pPr marL="2056986" indent="0">
              <a:buNone/>
              <a:defRPr sz="680"/>
            </a:lvl7pPr>
            <a:lvl8pPr marL="2399818" indent="0">
              <a:buNone/>
              <a:defRPr sz="680"/>
            </a:lvl8pPr>
            <a:lvl9pPr marL="2742649" indent="0">
              <a:buNone/>
              <a:defRPr sz="6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FEE72-1D88-2043-8A76-7B191A6B349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602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72176-F279-454F-988E-CB11DC4CE52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4237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4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/>
          <a:lstStyle>
            <a:lvl1pPr marL="0" indent="0">
              <a:buNone/>
              <a:defRPr sz="2381"/>
            </a:lvl1pPr>
            <a:lvl2pPr marL="342832" indent="0">
              <a:buNone/>
              <a:defRPr sz="2109"/>
            </a:lvl2pPr>
            <a:lvl3pPr marL="685662" indent="0">
              <a:buNone/>
              <a:defRPr sz="1769"/>
            </a:lvl3pPr>
            <a:lvl4pPr marL="1028494" indent="0">
              <a:buNone/>
              <a:defRPr sz="1497"/>
            </a:lvl4pPr>
            <a:lvl5pPr marL="1371324" indent="0">
              <a:buNone/>
              <a:defRPr sz="1497"/>
            </a:lvl5pPr>
            <a:lvl6pPr marL="1714156" indent="0">
              <a:buNone/>
              <a:defRPr sz="1497"/>
            </a:lvl6pPr>
            <a:lvl7pPr marL="2056986" indent="0">
              <a:buNone/>
              <a:defRPr sz="1497"/>
            </a:lvl7pPr>
            <a:lvl8pPr marL="2399818" indent="0">
              <a:buNone/>
              <a:defRPr sz="1497"/>
            </a:lvl8pPr>
            <a:lvl9pPr marL="2742649" indent="0">
              <a:buNone/>
              <a:defRPr sz="149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021"/>
            </a:lvl1pPr>
            <a:lvl2pPr marL="342832" indent="0">
              <a:buNone/>
              <a:defRPr sz="885"/>
            </a:lvl2pPr>
            <a:lvl3pPr marL="685662" indent="0">
              <a:buNone/>
              <a:defRPr sz="748"/>
            </a:lvl3pPr>
            <a:lvl4pPr marL="1028494" indent="0">
              <a:buNone/>
              <a:defRPr sz="680"/>
            </a:lvl4pPr>
            <a:lvl5pPr marL="1371324" indent="0">
              <a:buNone/>
              <a:defRPr sz="680"/>
            </a:lvl5pPr>
            <a:lvl6pPr marL="1714156" indent="0">
              <a:buNone/>
              <a:defRPr sz="680"/>
            </a:lvl6pPr>
            <a:lvl7pPr marL="2056986" indent="0">
              <a:buNone/>
              <a:defRPr sz="680"/>
            </a:lvl7pPr>
            <a:lvl8pPr marL="2399818" indent="0">
              <a:buNone/>
              <a:defRPr sz="680"/>
            </a:lvl8pPr>
            <a:lvl9pPr marL="2742649" indent="0">
              <a:buNone/>
              <a:defRPr sz="6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4CCFB-B05C-E848-8D76-CF03CBBFC7D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2271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E1CFE-9C91-314B-931E-5C0E3DCAEC7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976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61EEA-2A4D-694B-805B-BA544346607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4806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1556"/>
          </a:xfrm>
        </p:spPr>
        <p:txBody>
          <a:bodyPr anchor="t"/>
          <a:lstStyle>
            <a:lvl1pPr algn="l">
              <a:defRPr sz="299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8"/>
            <a:ext cx="7772400" cy="1125140"/>
          </a:xfrm>
        </p:spPr>
        <p:txBody>
          <a:bodyPr anchor="b"/>
          <a:lstStyle>
            <a:lvl1pPr marL="0" indent="0">
              <a:buNone/>
              <a:defRPr sz="1497">
                <a:solidFill>
                  <a:schemeClr val="tx1">
                    <a:tint val="75000"/>
                  </a:schemeClr>
                </a:solidFill>
              </a:defRPr>
            </a:lvl1pPr>
            <a:lvl2pPr marL="342796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2pPr>
            <a:lvl3pPr marL="685591" indent="0">
              <a:buNone/>
              <a:defRPr sz="1225">
                <a:solidFill>
                  <a:schemeClr val="tx1">
                    <a:tint val="75000"/>
                  </a:schemeClr>
                </a:solidFill>
              </a:defRPr>
            </a:lvl3pPr>
            <a:lvl4pPr marL="1028387" indent="0">
              <a:buNone/>
              <a:defRPr sz="1021">
                <a:solidFill>
                  <a:schemeClr val="tx1">
                    <a:tint val="75000"/>
                  </a:schemeClr>
                </a:solidFill>
              </a:defRPr>
            </a:lvl4pPr>
            <a:lvl5pPr marL="1371182" indent="0">
              <a:buNone/>
              <a:defRPr sz="1021">
                <a:solidFill>
                  <a:schemeClr val="tx1">
                    <a:tint val="75000"/>
                  </a:schemeClr>
                </a:solidFill>
              </a:defRPr>
            </a:lvl5pPr>
            <a:lvl6pPr marL="1713978" indent="0">
              <a:buNone/>
              <a:defRPr sz="1021">
                <a:solidFill>
                  <a:schemeClr val="tx1">
                    <a:tint val="75000"/>
                  </a:schemeClr>
                </a:solidFill>
              </a:defRPr>
            </a:lvl6pPr>
            <a:lvl7pPr marL="2056773" indent="0">
              <a:buNone/>
              <a:defRPr sz="1021">
                <a:solidFill>
                  <a:schemeClr val="tx1">
                    <a:tint val="75000"/>
                  </a:schemeClr>
                </a:solidFill>
              </a:defRPr>
            </a:lvl7pPr>
            <a:lvl8pPr marL="2399569" indent="0">
              <a:buNone/>
              <a:defRPr sz="1021">
                <a:solidFill>
                  <a:schemeClr val="tx1">
                    <a:tint val="75000"/>
                  </a:schemeClr>
                </a:solidFill>
              </a:defRPr>
            </a:lvl8pPr>
            <a:lvl9pPr marL="2742364" indent="0">
              <a:buNone/>
              <a:defRPr sz="102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CDEF-DB03-1D4C-8B6B-5D8DC78564A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3388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472"/>
          </a:xfrm>
        </p:spPr>
        <p:txBody>
          <a:bodyPr/>
          <a:lstStyle>
            <a:lvl1pPr>
              <a:defRPr sz="2109"/>
            </a:lvl1pPr>
            <a:lvl2pPr>
              <a:defRPr sz="1769"/>
            </a:lvl2pPr>
            <a:lvl3pPr>
              <a:defRPr sz="1497"/>
            </a:lvl3pPr>
            <a:lvl4pPr>
              <a:defRPr sz="1361"/>
            </a:lvl4pPr>
            <a:lvl5pPr>
              <a:defRPr sz="1361"/>
            </a:lvl5pPr>
            <a:lvl6pPr>
              <a:defRPr sz="1361"/>
            </a:lvl6pPr>
            <a:lvl7pPr>
              <a:defRPr sz="1361"/>
            </a:lvl7pPr>
            <a:lvl8pPr>
              <a:defRPr sz="1361"/>
            </a:lvl8pPr>
            <a:lvl9pPr>
              <a:defRPr sz="136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472"/>
          </a:xfrm>
        </p:spPr>
        <p:txBody>
          <a:bodyPr/>
          <a:lstStyle>
            <a:lvl1pPr>
              <a:defRPr sz="2109"/>
            </a:lvl1pPr>
            <a:lvl2pPr>
              <a:defRPr sz="1769"/>
            </a:lvl2pPr>
            <a:lvl3pPr>
              <a:defRPr sz="1497"/>
            </a:lvl3pPr>
            <a:lvl4pPr>
              <a:defRPr sz="1361"/>
            </a:lvl4pPr>
            <a:lvl5pPr>
              <a:defRPr sz="1361"/>
            </a:lvl5pPr>
            <a:lvl6pPr>
              <a:defRPr sz="1361"/>
            </a:lvl6pPr>
            <a:lvl7pPr>
              <a:defRPr sz="1361"/>
            </a:lvl7pPr>
            <a:lvl8pPr>
              <a:defRPr sz="1361"/>
            </a:lvl8pPr>
            <a:lvl9pPr>
              <a:defRPr sz="136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A7F3F-B8B2-734C-87F8-4846A7B8871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461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6"/>
            <a:ext cx="4040188" cy="479821"/>
          </a:xfrm>
        </p:spPr>
        <p:txBody>
          <a:bodyPr anchor="b"/>
          <a:lstStyle>
            <a:lvl1pPr marL="0" indent="0">
              <a:buNone/>
              <a:defRPr sz="1769" b="1"/>
            </a:lvl1pPr>
            <a:lvl2pPr marL="342796" indent="0">
              <a:buNone/>
              <a:defRPr sz="1497" b="1"/>
            </a:lvl2pPr>
            <a:lvl3pPr marL="685591" indent="0">
              <a:buNone/>
              <a:defRPr sz="1361" b="1"/>
            </a:lvl3pPr>
            <a:lvl4pPr marL="1028387" indent="0">
              <a:buNone/>
              <a:defRPr sz="1225" b="1"/>
            </a:lvl4pPr>
            <a:lvl5pPr marL="1371182" indent="0">
              <a:buNone/>
              <a:defRPr sz="1225" b="1"/>
            </a:lvl5pPr>
            <a:lvl6pPr marL="1713978" indent="0">
              <a:buNone/>
              <a:defRPr sz="1225" b="1"/>
            </a:lvl6pPr>
            <a:lvl7pPr marL="2056773" indent="0">
              <a:buNone/>
              <a:defRPr sz="1225" b="1"/>
            </a:lvl7pPr>
            <a:lvl8pPr marL="2399569" indent="0">
              <a:buNone/>
              <a:defRPr sz="1225" b="1"/>
            </a:lvl8pPr>
            <a:lvl9pPr marL="2742364" indent="0">
              <a:buNone/>
              <a:defRPr sz="12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963466"/>
          </a:xfrm>
        </p:spPr>
        <p:txBody>
          <a:bodyPr/>
          <a:lstStyle>
            <a:lvl1pPr>
              <a:defRPr sz="1769"/>
            </a:lvl1pPr>
            <a:lvl2pPr>
              <a:defRPr sz="1497"/>
            </a:lvl2pPr>
            <a:lvl3pPr>
              <a:defRPr sz="1361"/>
            </a:lvl3pPr>
            <a:lvl4pPr>
              <a:defRPr sz="1225"/>
            </a:lvl4pPr>
            <a:lvl5pPr>
              <a:defRPr sz="1225"/>
            </a:lvl5pPr>
            <a:lvl6pPr>
              <a:defRPr sz="1225"/>
            </a:lvl6pPr>
            <a:lvl7pPr>
              <a:defRPr sz="1225"/>
            </a:lvl7pPr>
            <a:lvl8pPr>
              <a:defRPr sz="1225"/>
            </a:lvl8pPr>
            <a:lvl9pPr>
              <a:defRPr sz="12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6"/>
            <a:ext cx="4041775" cy="479821"/>
          </a:xfrm>
        </p:spPr>
        <p:txBody>
          <a:bodyPr anchor="b"/>
          <a:lstStyle>
            <a:lvl1pPr marL="0" indent="0">
              <a:buNone/>
              <a:defRPr sz="1769" b="1"/>
            </a:lvl1pPr>
            <a:lvl2pPr marL="342796" indent="0">
              <a:buNone/>
              <a:defRPr sz="1497" b="1"/>
            </a:lvl2pPr>
            <a:lvl3pPr marL="685591" indent="0">
              <a:buNone/>
              <a:defRPr sz="1361" b="1"/>
            </a:lvl3pPr>
            <a:lvl4pPr marL="1028387" indent="0">
              <a:buNone/>
              <a:defRPr sz="1225" b="1"/>
            </a:lvl4pPr>
            <a:lvl5pPr marL="1371182" indent="0">
              <a:buNone/>
              <a:defRPr sz="1225" b="1"/>
            </a:lvl5pPr>
            <a:lvl6pPr marL="1713978" indent="0">
              <a:buNone/>
              <a:defRPr sz="1225" b="1"/>
            </a:lvl6pPr>
            <a:lvl7pPr marL="2056773" indent="0">
              <a:buNone/>
              <a:defRPr sz="1225" b="1"/>
            </a:lvl7pPr>
            <a:lvl8pPr marL="2399569" indent="0">
              <a:buNone/>
              <a:defRPr sz="1225" b="1"/>
            </a:lvl8pPr>
            <a:lvl9pPr marL="2742364" indent="0">
              <a:buNone/>
              <a:defRPr sz="12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7"/>
            <a:ext cx="4041775" cy="2963466"/>
          </a:xfrm>
        </p:spPr>
        <p:txBody>
          <a:bodyPr/>
          <a:lstStyle>
            <a:lvl1pPr>
              <a:defRPr sz="1769"/>
            </a:lvl1pPr>
            <a:lvl2pPr>
              <a:defRPr sz="1497"/>
            </a:lvl2pPr>
            <a:lvl3pPr>
              <a:defRPr sz="1361"/>
            </a:lvl3pPr>
            <a:lvl4pPr>
              <a:defRPr sz="1225"/>
            </a:lvl4pPr>
            <a:lvl5pPr>
              <a:defRPr sz="1225"/>
            </a:lvl5pPr>
            <a:lvl6pPr>
              <a:defRPr sz="1225"/>
            </a:lvl6pPr>
            <a:lvl7pPr>
              <a:defRPr sz="1225"/>
            </a:lvl7pPr>
            <a:lvl8pPr>
              <a:defRPr sz="1225"/>
            </a:lvl8pPr>
            <a:lvl9pPr>
              <a:defRPr sz="12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EBD42-61E7-E242-9091-7B40CA4949E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934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7C4FC-31E5-5B45-AC15-B17A1D0CAF4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650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FC8A1-30F2-5847-8767-7225C08A79A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091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14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04790"/>
            <a:ext cx="5111750" cy="4389835"/>
          </a:xfrm>
        </p:spPr>
        <p:txBody>
          <a:bodyPr/>
          <a:lstStyle>
            <a:lvl1pPr>
              <a:defRPr sz="2381"/>
            </a:lvl1pPr>
            <a:lvl2pPr>
              <a:defRPr sz="2109"/>
            </a:lvl2pPr>
            <a:lvl3pPr>
              <a:defRPr sz="1769"/>
            </a:lvl3pPr>
            <a:lvl4pPr>
              <a:defRPr sz="1497"/>
            </a:lvl4pPr>
            <a:lvl5pPr>
              <a:defRPr sz="1497"/>
            </a:lvl5pPr>
            <a:lvl6pPr>
              <a:defRPr sz="1497"/>
            </a:lvl6pPr>
            <a:lvl7pPr>
              <a:defRPr sz="1497"/>
            </a:lvl7pPr>
            <a:lvl8pPr>
              <a:defRPr sz="1497"/>
            </a:lvl8pPr>
            <a:lvl9pPr>
              <a:defRPr sz="14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021"/>
            </a:lvl1pPr>
            <a:lvl2pPr marL="342796" indent="0">
              <a:buNone/>
              <a:defRPr sz="885"/>
            </a:lvl2pPr>
            <a:lvl3pPr marL="685591" indent="0">
              <a:buNone/>
              <a:defRPr sz="748"/>
            </a:lvl3pPr>
            <a:lvl4pPr marL="1028387" indent="0">
              <a:buNone/>
              <a:defRPr sz="680"/>
            </a:lvl4pPr>
            <a:lvl5pPr marL="1371182" indent="0">
              <a:buNone/>
              <a:defRPr sz="680"/>
            </a:lvl5pPr>
            <a:lvl6pPr marL="1713978" indent="0">
              <a:buNone/>
              <a:defRPr sz="680"/>
            </a:lvl6pPr>
            <a:lvl7pPr marL="2056773" indent="0">
              <a:buNone/>
              <a:defRPr sz="680"/>
            </a:lvl7pPr>
            <a:lvl8pPr marL="2399569" indent="0">
              <a:buNone/>
              <a:defRPr sz="680"/>
            </a:lvl8pPr>
            <a:lvl9pPr marL="2742364" indent="0">
              <a:buNone/>
              <a:defRPr sz="6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F464-A3D6-9748-8E02-83F7B4AD80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602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4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/>
          <a:lstStyle>
            <a:lvl1pPr marL="0" indent="0">
              <a:buNone/>
              <a:defRPr sz="2381"/>
            </a:lvl1pPr>
            <a:lvl2pPr marL="342796" indent="0">
              <a:buNone/>
              <a:defRPr sz="2109"/>
            </a:lvl2pPr>
            <a:lvl3pPr marL="685591" indent="0">
              <a:buNone/>
              <a:defRPr sz="1769"/>
            </a:lvl3pPr>
            <a:lvl4pPr marL="1028387" indent="0">
              <a:buNone/>
              <a:defRPr sz="1497"/>
            </a:lvl4pPr>
            <a:lvl5pPr marL="1371182" indent="0">
              <a:buNone/>
              <a:defRPr sz="1497"/>
            </a:lvl5pPr>
            <a:lvl6pPr marL="1713978" indent="0">
              <a:buNone/>
              <a:defRPr sz="1497"/>
            </a:lvl6pPr>
            <a:lvl7pPr marL="2056773" indent="0">
              <a:buNone/>
              <a:defRPr sz="1497"/>
            </a:lvl7pPr>
            <a:lvl8pPr marL="2399569" indent="0">
              <a:buNone/>
              <a:defRPr sz="1497"/>
            </a:lvl8pPr>
            <a:lvl9pPr marL="2742364" indent="0">
              <a:buNone/>
              <a:defRPr sz="149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021"/>
            </a:lvl1pPr>
            <a:lvl2pPr marL="342796" indent="0">
              <a:buNone/>
              <a:defRPr sz="885"/>
            </a:lvl2pPr>
            <a:lvl3pPr marL="685591" indent="0">
              <a:buNone/>
              <a:defRPr sz="748"/>
            </a:lvl3pPr>
            <a:lvl4pPr marL="1028387" indent="0">
              <a:buNone/>
              <a:defRPr sz="680"/>
            </a:lvl4pPr>
            <a:lvl5pPr marL="1371182" indent="0">
              <a:buNone/>
              <a:defRPr sz="680"/>
            </a:lvl5pPr>
            <a:lvl6pPr marL="1713978" indent="0">
              <a:buNone/>
              <a:defRPr sz="680"/>
            </a:lvl6pPr>
            <a:lvl7pPr marL="2056773" indent="0">
              <a:buNone/>
              <a:defRPr sz="680"/>
            </a:lvl7pPr>
            <a:lvl8pPr marL="2399569" indent="0">
              <a:buNone/>
              <a:defRPr sz="680"/>
            </a:lvl8pPr>
            <a:lvl9pPr marL="2742364" indent="0">
              <a:buNone/>
              <a:defRPr sz="6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F56FF-B7DE-C542-A741-DF797225AF4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2271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100761" tIns="50382" rIns="100761" bIns="5038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3"/>
            <a:ext cx="8229600" cy="3394472"/>
          </a:xfrm>
          <a:prstGeom prst="rect">
            <a:avLst/>
          </a:prstGeom>
        </p:spPr>
        <p:txBody>
          <a:bodyPr vert="horz" lIns="100761" tIns="50382" rIns="100761" bIns="5038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lIns="100761" tIns="50382" rIns="100761" bIns="50382" rtlCol="0" anchor="ctr"/>
          <a:lstStyle>
            <a:lvl1pPr algn="l">
              <a:defRPr sz="8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lIns="100761" tIns="50382" rIns="100761" bIns="50382" rtlCol="0" anchor="ctr"/>
          <a:lstStyle>
            <a:lvl1pPr algn="ctr">
              <a:defRPr sz="8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lIns="100761" tIns="50382" rIns="100761" bIns="50382" rtlCol="0" anchor="ctr"/>
          <a:lstStyle>
            <a:lvl1pPr algn="r">
              <a:defRPr sz="8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C9518-03F2-4B4F-9C99-BF595CE08B7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7523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342796" rtl="0" eaLnBrk="1" latinLnBrk="0" hangingPunct="1">
        <a:spcBef>
          <a:spcPct val="0"/>
        </a:spcBef>
        <a:buNone/>
        <a:defRPr sz="333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097" indent="-257097" algn="l" defTabSz="342796" rtl="0" eaLnBrk="1" latinLnBrk="0" hangingPunct="1">
        <a:spcBef>
          <a:spcPct val="20000"/>
        </a:spcBef>
        <a:buFont typeface="Arial"/>
        <a:buChar char="•"/>
        <a:defRPr sz="2381" kern="1200">
          <a:solidFill>
            <a:schemeClr val="tx1"/>
          </a:solidFill>
          <a:latin typeface="+mn-lt"/>
          <a:ea typeface="+mn-ea"/>
          <a:cs typeface="+mn-cs"/>
        </a:defRPr>
      </a:lvl1pPr>
      <a:lvl2pPr marL="557043" indent="-214246" algn="l" defTabSz="342796" rtl="0" eaLnBrk="1" latinLnBrk="0" hangingPunct="1">
        <a:spcBef>
          <a:spcPct val="20000"/>
        </a:spcBef>
        <a:buFont typeface="Arial"/>
        <a:buChar char="–"/>
        <a:defRPr sz="2109" kern="1200">
          <a:solidFill>
            <a:schemeClr val="tx1"/>
          </a:solidFill>
          <a:latin typeface="+mn-lt"/>
          <a:ea typeface="+mn-ea"/>
          <a:cs typeface="+mn-cs"/>
        </a:defRPr>
      </a:lvl2pPr>
      <a:lvl3pPr marL="856990" indent="-171398" algn="l" defTabSz="342796" rtl="0" eaLnBrk="1" latinLnBrk="0" hangingPunct="1">
        <a:spcBef>
          <a:spcPct val="20000"/>
        </a:spcBef>
        <a:buFont typeface="Arial"/>
        <a:buChar char="•"/>
        <a:defRPr sz="1769" kern="1200">
          <a:solidFill>
            <a:schemeClr val="tx1"/>
          </a:solidFill>
          <a:latin typeface="+mn-lt"/>
          <a:ea typeface="+mn-ea"/>
          <a:cs typeface="+mn-cs"/>
        </a:defRPr>
      </a:lvl3pPr>
      <a:lvl4pPr marL="1199785" indent="-171398" algn="l" defTabSz="342796" rtl="0" eaLnBrk="1" latinLnBrk="0" hangingPunct="1">
        <a:spcBef>
          <a:spcPct val="20000"/>
        </a:spcBef>
        <a:buFont typeface="Arial"/>
        <a:buChar char="–"/>
        <a:defRPr sz="1497" kern="1200">
          <a:solidFill>
            <a:schemeClr val="tx1"/>
          </a:solidFill>
          <a:latin typeface="+mn-lt"/>
          <a:ea typeface="+mn-ea"/>
          <a:cs typeface="+mn-cs"/>
        </a:defRPr>
      </a:lvl4pPr>
      <a:lvl5pPr marL="1542580" indent="-171398" algn="l" defTabSz="342796" rtl="0" eaLnBrk="1" latinLnBrk="0" hangingPunct="1">
        <a:spcBef>
          <a:spcPct val="20000"/>
        </a:spcBef>
        <a:buFont typeface="Arial"/>
        <a:buChar char="»"/>
        <a:defRPr sz="1497" kern="1200">
          <a:solidFill>
            <a:schemeClr val="tx1"/>
          </a:solidFill>
          <a:latin typeface="+mn-lt"/>
          <a:ea typeface="+mn-ea"/>
          <a:cs typeface="+mn-cs"/>
        </a:defRPr>
      </a:lvl5pPr>
      <a:lvl6pPr marL="1885376" indent="-171398" algn="l" defTabSz="342796" rtl="0" eaLnBrk="1" latinLnBrk="0" hangingPunct="1">
        <a:spcBef>
          <a:spcPct val="20000"/>
        </a:spcBef>
        <a:buFont typeface="Arial"/>
        <a:buChar char="•"/>
        <a:defRPr sz="1497" kern="1200">
          <a:solidFill>
            <a:schemeClr val="tx1"/>
          </a:solidFill>
          <a:latin typeface="+mn-lt"/>
          <a:ea typeface="+mn-ea"/>
          <a:cs typeface="+mn-cs"/>
        </a:defRPr>
      </a:lvl6pPr>
      <a:lvl7pPr marL="2228172" indent="-171398" algn="l" defTabSz="342796" rtl="0" eaLnBrk="1" latinLnBrk="0" hangingPunct="1">
        <a:spcBef>
          <a:spcPct val="20000"/>
        </a:spcBef>
        <a:buFont typeface="Arial"/>
        <a:buChar char="•"/>
        <a:defRPr sz="1497" kern="1200">
          <a:solidFill>
            <a:schemeClr val="tx1"/>
          </a:solidFill>
          <a:latin typeface="+mn-lt"/>
          <a:ea typeface="+mn-ea"/>
          <a:cs typeface="+mn-cs"/>
        </a:defRPr>
      </a:lvl7pPr>
      <a:lvl8pPr marL="2570968" indent="-171398" algn="l" defTabSz="342796" rtl="0" eaLnBrk="1" latinLnBrk="0" hangingPunct="1">
        <a:spcBef>
          <a:spcPct val="20000"/>
        </a:spcBef>
        <a:buFont typeface="Arial"/>
        <a:buChar char="•"/>
        <a:defRPr sz="1497" kern="1200">
          <a:solidFill>
            <a:schemeClr val="tx1"/>
          </a:solidFill>
          <a:latin typeface="+mn-lt"/>
          <a:ea typeface="+mn-ea"/>
          <a:cs typeface="+mn-cs"/>
        </a:defRPr>
      </a:lvl8pPr>
      <a:lvl9pPr marL="2913763" indent="-171398" algn="l" defTabSz="342796" rtl="0" eaLnBrk="1" latinLnBrk="0" hangingPunct="1">
        <a:spcBef>
          <a:spcPct val="20000"/>
        </a:spcBef>
        <a:buFont typeface="Arial"/>
        <a:buChar char="•"/>
        <a:defRPr sz="14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796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1pPr>
      <a:lvl2pPr marL="342796" algn="l" defTabSz="342796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2pPr>
      <a:lvl3pPr marL="685591" algn="l" defTabSz="342796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3pPr>
      <a:lvl4pPr marL="1028387" algn="l" defTabSz="342796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4pPr>
      <a:lvl5pPr marL="1371182" algn="l" defTabSz="342796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5pPr>
      <a:lvl6pPr marL="1713978" algn="l" defTabSz="342796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6pPr>
      <a:lvl7pPr marL="2056773" algn="l" defTabSz="342796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7pPr>
      <a:lvl8pPr marL="2399569" algn="l" defTabSz="342796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8pPr>
      <a:lvl9pPr marL="2742364" algn="l" defTabSz="342796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100772" tIns="50387" rIns="100772" bIns="5038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vert="horz" lIns="100772" tIns="50387" rIns="100772" bIns="5038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100772" tIns="50387" rIns="100772" bIns="50387" rtlCol="0" anchor="ctr"/>
          <a:lstStyle>
            <a:lvl1pPr algn="l">
              <a:defRPr sz="8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100772" tIns="50387" rIns="100772" bIns="50387" rtlCol="0" anchor="ctr"/>
          <a:lstStyle>
            <a:lvl1pPr algn="ctr">
              <a:defRPr sz="8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100772" tIns="50387" rIns="100772" bIns="50387" rtlCol="0" anchor="ctr"/>
          <a:lstStyle>
            <a:lvl1pPr algn="r">
              <a:defRPr sz="8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C9518-03F2-4B4F-9C99-BF595CE08B7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7523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342832" rtl="0" eaLnBrk="1" latinLnBrk="0" hangingPunct="1">
        <a:spcBef>
          <a:spcPct val="0"/>
        </a:spcBef>
        <a:buNone/>
        <a:defRPr sz="333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23" indent="-257123" algn="l" defTabSz="342832" rtl="0" eaLnBrk="1" latinLnBrk="0" hangingPunct="1">
        <a:spcBef>
          <a:spcPct val="20000"/>
        </a:spcBef>
        <a:buFont typeface="Arial"/>
        <a:buChar char="•"/>
        <a:defRPr sz="2381" kern="1200">
          <a:solidFill>
            <a:schemeClr val="tx1"/>
          </a:solidFill>
          <a:latin typeface="+mn-lt"/>
          <a:ea typeface="+mn-ea"/>
          <a:cs typeface="+mn-cs"/>
        </a:defRPr>
      </a:lvl1pPr>
      <a:lvl2pPr marL="557101" indent="-214269" algn="l" defTabSz="342832" rtl="0" eaLnBrk="1" latinLnBrk="0" hangingPunct="1">
        <a:spcBef>
          <a:spcPct val="20000"/>
        </a:spcBef>
        <a:buFont typeface="Arial"/>
        <a:buChar char="–"/>
        <a:defRPr sz="2109" kern="1200">
          <a:solidFill>
            <a:schemeClr val="tx1"/>
          </a:solidFill>
          <a:latin typeface="+mn-lt"/>
          <a:ea typeface="+mn-ea"/>
          <a:cs typeface="+mn-cs"/>
        </a:defRPr>
      </a:lvl2pPr>
      <a:lvl3pPr marL="857079" indent="-171416" algn="l" defTabSz="342832" rtl="0" eaLnBrk="1" latinLnBrk="0" hangingPunct="1">
        <a:spcBef>
          <a:spcPct val="20000"/>
        </a:spcBef>
        <a:buFont typeface="Arial"/>
        <a:buChar char="•"/>
        <a:defRPr sz="1769" kern="1200">
          <a:solidFill>
            <a:schemeClr val="tx1"/>
          </a:solidFill>
          <a:latin typeface="+mn-lt"/>
          <a:ea typeface="+mn-ea"/>
          <a:cs typeface="+mn-cs"/>
        </a:defRPr>
      </a:lvl3pPr>
      <a:lvl4pPr marL="1199909" indent="-171416" algn="l" defTabSz="342832" rtl="0" eaLnBrk="1" latinLnBrk="0" hangingPunct="1">
        <a:spcBef>
          <a:spcPct val="20000"/>
        </a:spcBef>
        <a:buFont typeface="Arial"/>
        <a:buChar char="–"/>
        <a:defRPr sz="1497" kern="1200">
          <a:solidFill>
            <a:schemeClr val="tx1"/>
          </a:solidFill>
          <a:latin typeface="+mn-lt"/>
          <a:ea typeface="+mn-ea"/>
          <a:cs typeface="+mn-cs"/>
        </a:defRPr>
      </a:lvl4pPr>
      <a:lvl5pPr marL="1542740" indent="-171416" algn="l" defTabSz="342832" rtl="0" eaLnBrk="1" latinLnBrk="0" hangingPunct="1">
        <a:spcBef>
          <a:spcPct val="20000"/>
        </a:spcBef>
        <a:buFont typeface="Arial"/>
        <a:buChar char="»"/>
        <a:defRPr sz="1497" kern="1200">
          <a:solidFill>
            <a:schemeClr val="tx1"/>
          </a:solidFill>
          <a:latin typeface="+mn-lt"/>
          <a:ea typeface="+mn-ea"/>
          <a:cs typeface="+mn-cs"/>
        </a:defRPr>
      </a:lvl5pPr>
      <a:lvl6pPr marL="1885571" indent="-171416" algn="l" defTabSz="342832" rtl="0" eaLnBrk="1" latinLnBrk="0" hangingPunct="1">
        <a:spcBef>
          <a:spcPct val="20000"/>
        </a:spcBef>
        <a:buFont typeface="Arial"/>
        <a:buChar char="•"/>
        <a:defRPr sz="1497" kern="1200">
          <a:solidFill>
            <a:schemeClr val="tx1"/>
          </a:solidFill>
          <a:latin typeface="+mn-lt"/>
          <a:ea typeface="+mn-ea"/>
          <a:cs typeface="+mn-cs"/>
        </a:defRPr>
      </a:lvl6pPr>
      <a:lvl7pPr marL="2228403" indent="-171416" algn="l" defTabSz="342832" rtl="0" eaLnBrk="1" latinLnBrk="0" hangingPunct="1">
        <a:spcBef>
          <a:spcPct val="20000"/>
        </a:spcBef>
        <a:buFont typeface="Arial"/>
        <a:buChar char="•"/>
        <a:defRPr sz="1497" kern="1200">
          <a:solidFill>
            <a:schemeClr val="tx1"/>
          </a:solidFill>
          <a:latin typeface="+mn-lt"/>
          <a:ea typeface="+mn-ea"/>
          <a:cs typeface="+mn-cs"/>
        </a:defRPr>
      </a:lvl7pPr>
      <a:lvl8pPr marL="2571234" indent="-171416" algn="l" defTabSz="342832" rtl="0" eaLnBrk="1" latinLnBrk="0" hangingPunct="1">
        <a:spcBef>
          <a:spcPct val="20000"/>
        </a:spcBef>
        <a:buFont typeface="Arial"/>
        <a:buChar char="•"/>
        <a:defRPr sz="1497" kern="1200">
          <a:solidFill>
            <a:schemeClr val="tx1"/>
          </a:solidFill>
          <a:latin typeface="+mn-lt"/>
          <a:ea typeface="+mn-ea"/>
          <a:cs typeface="+mn-cs"/>
        </a:defRPr>
      </a:lvl8pPr>
      <a:lvl9pPr marL="2914065" indent="-171416" algn="l" defTabSz="342832" rtl="0" eaLnBrk="1" latinLnBrk="0" hangingPunct="1">
        <a:spcBef>
          <a:spcPct val="20000"/>
        </a:spcBef>
        <a:buFont typeface="Arial"/>
        <a:buChar char="•"/>
        <a:defRPr sz="14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3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1pPr>
      <a:lvl2pPr marL="342832" algn="l" defTabSz="34283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2pPr>
      <a:lvl3pPr marL="685662" algn="l" defTabSz="34283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3pPr>
      <a:lvl4pPr marL="1028494" algn="l" defTabSz="34283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4pPr>
      <a:lvl5pPr marL="1371324" algn="l" defTabSz="34283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5pPr>
      <a:lvl6pPr marL="1714156" algn="l" defTabSz="34283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6pPr>
      <a:lvl7pPr marL="2056986" algn="l" defTabSz="34283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7pPr>
      <a:lvl8pPr marL="2399818" algn="l" defTabSz="34283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8pPr>
      <a:lvl9pPr marL="2742649" algn="l" defTabSz="34283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12" Type="http://schemas.openxmlformats.org/officeDocument/2006/relationships/image" Target="../media/image25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emf"/><Relationship Id="rId11" Type="http://schemas.openxmlformats.org/officeDocument/2006/relationships/image" Target="../media/image24.emf"/><Relationship Id="rId5" Type="http://schemas.openxmlformats.org/officeDocument/2006/relationships/image" Target="../media/image18.emf"/><Relationship Id="rId10" Type="http://schemas.openxmlformats.org/officeDocument/2006/relationships/image" Target="../media/image23.png"/><Relationship Id="rId4" Type="http://schemas.openxmlformats.org/officeDocument/2006/relationships/image" Target="../media/image17.emf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46.emf"/><Relationship Id="rId7" Type="http://schemas.openxmlformats.org/officeDocument/2006/relationships/image" Target="../media/image50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Relationship Id="rId9" Type="http://schemas.openxmlformats.org/officeDocument/2006/relationships/image" Target="../media/image5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7" Type="http://schemas.openxmlformats.org/officeDocument/2006/relationships/image" Target="../media/image49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emf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image" Target="../media/image52.emf"/><Relationship Id="rId7" Type="http://schemas.openxmlformats.org/officeDocument/2006/relationships/image" Target="../media/image54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5.emf"/><Relationship Id="rId5" Type="http://schemas.openxmlformats.org/officeDocument/2006/relationships/image" Target="../media/image49.emf"/><Relationship Id="rId4" Type="http://schemas.openxmlformats.org/officeDocument/2006/relationships/image" Target="../media/image47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ctrTitle"/>
          </p:nvPr>
        </p:nvSpPr>
        <p:spPr>
          <a:ln/>
        </p:spPr>
        <p:txBody>
          <a:bodyPr/>
          <a:lstStyle/>
          <a:p>
            <a:pPr>
              <a:tabLst>
                <a:tab pos="492286" algn="l"/>
                <a:tab pos="984569" algn="l"/>
                <a:tab pos="1476859" algn="l"/>
                <a:tab pos="1969145" algn="l"/>
                <a:tab pos="2461431" algn="l"/>
                <a:tab pos="2953718" algn="l"/>
                <a:tab pos="3446004" algn="l"/>
                <a:tab pos="3938291" algn="l"/>
                <a:tab pos="4430576" algn="l"/>
                <a:tab pos="4922863" algn="l"/>
                <a:tab pos="5415150" algn="l"/>
                <a:tab pos="5907436" algn="l"/>
                <a:tab pos="6399721" algn="l"/>
              </a:tabLst>
            </a:pPr>
            <a:r>
              <a:rPr lang="en-GB" dirty="0"/>
              <a:t>Ray Tracing Illumination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CMSC 435/634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0D61924-DE18-1642-97C6-7117DC551BAB}" type="slidenum">
              <a:rPr lang="en-GB"/>
              <a:pPr/>
              <a:t>10</a:t>
            </a:fld>
            <a:endParaRPr lang="en-GB"/>
          </a:p>
        </p:txBody>
      </p:sp>
      <p:sp>
        <p:nvSpPr>
          <p:cNvPr id="317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298177" y="235466"/>
            <a:ext cx="6532526" cy="798204"/>
          </a:xfrm>
          <a:ln/>
        </p:spPr>
        <p:txBody>
          <a:bodyPr/>
          <a:lstStyle/>
          <a:p>
            <a:pPr>
              <a:tabLst>
                <a:tab pos="492491" algn="l"/>
                <a:tab pos="984980" algn="l"/>
                <a:tab pos="1477472" algn="l"/>
                <a:tab pos="1969962" algn="l"/>
                <a:tab pos="2462452" algn="l"/>
                <a:tab pos="2954943" algn="l"/>
                <a:tab pos="3447434" algn="l"/>
                <a:tab pos="3939924" algn="l"/>
                <a:tab pos="4432414" algn="l"/>
                <a:tab pos="4924905" algn="l"/>
                <a:tab pos="5417396" algn="l"/>
                <a:tab pos="5909886" algn="l"/>
                <a:tab pos="6402376" algn="l"/>
              </a:tabLst>
            </a:pPr>
            <a:r>
              <a:rPr lang="en-GB" dirty="0"/>
              <a:t>Ray Tracing Reflection</a:t>
            </a: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485038" y="1201087"/>
            <a:ext cx="6171768" cy="3335390"/>
          </a:xfrm>
          <a:ln/>
        </p:spPr>
        <p:txBody>
          <a:bodyPr/>
          <a:lstStyle/>
          <a:p>
            <a:pPr>
              <a:tabLst>
                <a:tab pos="492491" algn="l"/>
                <a:tab pos="984980" algn="l"/>
                <a:tab pos="1477472" algn="l"/>
                <a:tab pos="1969962" algn="l"/>
                <a:tab pos="2462452" algn="l"/>
                <a:tab pos="2954943" algn="l"/>
                <a:tab pos="3447434" algn="l"/>
                <a:tab pos="3939924" algn="l"/>
                <a:tab pos="4432414" algn="l"/>
                <a:tab pos="4924905" algn="l"/>
                <a:tab pos="5417396" algn="l"/>
                <a:tab pos="5909886" algn="l"/>
              </a:tabLst>
            </a:pPr>
            <a:r>
              <a:rPr lang="en-GB" dirty="0"/>
              <a:t>Viewer looking in direction </a:t>
            </a:r>
            <a:r>
              <a:rPr lang="en-GB" b="1" i="1" dirty="0"/>
              <a:t>d </a:t>
            </a:r>
            <a:r>
              <a:rPr lang="en-GB" i="1" dirty="0"/>
              <a:t>sees whatever the viewer “below” the surface sees looking in direction</a:t>
            </a:r>
            <a:r>
              <a:rPr lang="en-GB" b="1" i="1" dirty="0"/>
              <a:t> r</a:t>
            </a:r>
          </a:p>
          <a:p>
            <a:pPr>
              <a:tabLst>
                <a:tab pos="492491" algn="l"/>
                <a:tab pos="984980" algn="l"/>
                <a:tab pos="1477472" algn="l"/>
                <a:tab pos="1969962" algn="l"/>
                <a:tab pos="2462452" algn="l"/>
                <a:tab pos="2954943" algn="l"/>
                <a:tab pos="3447434" algn="l"/>
                <a:tab pos="3939924" algn="l"/>
                <a:tab pos="4432414" algn="l"/>
                <a:tab pos="4924905" algn="l"/>
                <a:tab pos="5417396" algn="l"/>
                <a:tab pos="5909886" algn="l"/>
              </a:tabLst>
            </a:pPr>
            <a:r>
              <a:rPr lang="en-GB" dirty="0"/>
              <a:t>In the real world </a:t>
            </a:r>
          </a:p>
          <a:p>
            <a:pPr lvl="1">
              <a:tabLst>
                <a:tab pos="492491" algn="l"/>
                <a:tab pos="984980" algn="l"/>
                <a:tab pos="1477472" algn="l"/>
                <a:tab pos="1969962" algn="l"/>
                <a:tab pos="2462452" algn="l"/>
                <a:tab pos="2954943" algn="l"/>
                <a:tab pos="3447434" algn="l"/>
                <a:tab pos="3939924" algn="l"/>
                <a:tab pos="4432414" algn="l"/>
                <a:tab pos="4924905" algn="l"/>
                <a:tab pos="5417396" algn="l"/>
                <a:tab pos="5909886" algn="l"/>
              </a:tabLst>
            </a:pPr>
            <a:r>
              <a:rPr lang="en-GB" dirty="0"/>
              <a:t>Energy loss on the bounce</a:t>
            </a:r>
          </a:p>
          <a:p>
            <a:pPr lvl="1">
              <a:tabLst>
                <a:tab pos="492491" algn="l"/>
                <a:tab pos="984980" algn="l"/>
                <a:tab pos="1477472" algn="l"/>
                <a:tab pos="1969962" algn="l"/>
                <a:tab pos="2462452" algn="l"/>
                <a:tab pos="2954943" algn="l"/>
                <a:tab pos="3447434" algn="l"/>
                <a:tab pos="3939924" algn="l"/>
                <a:tab pos="4432414" algn="l"/>
                <a:tab pos="4924905" algn="l"/>
                <a:tab pos="5417396" algn="l"/>
                <a:tab pos="5909886" algn="l"/>
              </a:tabLst>
            </a:pPr>
            <a:r>
              <a:rPr lang="en-GB" dirty="0"/>
              <a:t>Loss different for different </a:t>
            </a:r>
            <a:r>
              <a:rPr lang="en-GB" dirty="0" err="1"/>
              <a:t>colors</a:t>
            </a:r>
            <a:endParaRPr lang="en-GB" dirty="0"/>
          </a:p>
          <a:p>
            <a:pPr>
              <a:tabLst>
                <a:tab pos="492491" algn="l"/>
                <a:tab pos="984980" algn="l"/>
                <a:tab pos="1477472" algn="l"/>
                <a:tab pos="1969962" algn="l"/>
                <a:tab pos="2462452" algn="l"/>
                <a:tab pos="2954943" algn="l"/>
                <a:tab pos="3447434" algn="l"/>
                <a:tab pos="3939924" algn="l"/>
                <a:tab pos="4432414" algn="l"/>
                <a:tab pos="4924905" algn="l"/>
                <a:tab pos="5417396" algn="l"/>
                <a:tab pos="5909886" algn="l"/>
              </a:tabLst>
            </a:pPr>
            <a:r>
              <a:rPr lang="en-GB" dirty="0"/>
              <a:t>New ray</a:t>
            </a:r>
          </a:p>
          <a:p>
            <a:pPr lvl="1">
              <a:tabLst>
                <a:tab pos="492491" algn="l"/>
                <a:tab pos="984980" algn="l"/>
                <a:tab pos="1477472" algn="l"/>
                <a:tab pos="1969962" algn="l"/>
                <a:tab pos="2462452" algn="l"/>
                <a:tab pos="2954943" algn="l"/>
                <a:tab pos="3447434" algn="l"/>
                <a:tab pos="3939924" algn="l"/>
                <a:tab pos="4432414" algn="l"/>
                <a:tab pos="4924905" algn="l"/>
                <a:tab pos="5417396" algn="l"/>
                <a:tab pos="5909886" algn="l"/>
              </a:tabLst>
            </a:pPr>
            <a:r>
              <a:rPr lang="en-GB" dirty="0"/>
              <a:t>Start on surface, in reflection direction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94145" y="2312523"/>
            <a:ext cx="2600913" cy="179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189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Calculating Reflection Vector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Angle of of incidence</a:t>
            </a:r>
            <a:br>
              <a:rPr lang="en-US" dirty="0"/>
            </a:br>
            <a:r>
              <a:rPr lang="en-US" dirty="0"/>
              <a:t>= angle of reflection</a:t>
            </a:r>
          </a:p>
          <a:p>
            <a:pPr lvl="1"/>
            <a:endParaRPr lang="en-US" dirty="0"/>
          </a:p>
          <a:p>
            <a:r>
              <a:rPr lang="en-US" dirty="0"/>
              <a:t>Decompose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Recompose </a:t>
            </a:r>
          </a:p>
          <a:p>
            <a:pPr lvl="1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882" y="2675441"/>
            <a:ext cx="1244291" cy="2333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882" y="3012437"/>
            <a:ext cx="1684977" cy="2333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7883" y="1949605"/>
            <a:ext cx="717195" cy="23330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9287" y="2333860"/>
            <a:ext cx="129614" cy="19874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9800" y="3360100"/>
            <a:ext cx="120973" cy="198741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883" y="3712350"/>
            <a:ext cx="1926922" cy="207382"/>
          </a:xfrm>
          <a:prstGeom prst="rect">
            <a:avLst/>
          </a:prstGeom>
        </p:spPr>
      </p:pic>
      <p:pic>
        <p:nvPicPr>
          <p:cNvPr id="28" name="Picture 27" descr="reflect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309" y="1171923"/>
            <a:ext cx="3305665" cy="2185804"/>
          </a:xfrm>
          <a:prstGeom prst="rect">
            <a:avLst/>
          </a:prstGeom>
        </p:spPr>
      </p:pic>
      <p:pic>
        <p:nvPicPr>
          <p:cNvPr id="29" name="Picture 28" descr="reflect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309" y="1171923"/>
            <a:ext cx="3305665" cy="218580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309" y="1171923"/>
            <a:ext cx="3305665" cy="218580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27882" y="4023422"/>
            <a:ext cx="1149241" cy="20738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27882" y="4334495"/>
            <a:ext cx="1797309" cy="23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28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 Traced Reflection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Avoid looping forever</a:t>
            </a:r>
          </a:p>
          <a:p>
            <a:pPr lvl="1"/>
            <a:r>
              <a:rPr lang="en-US" dirty="0"/>
              <a:t>Stop after </a:t>
            </a:r>
            <a:r>
              <a:rPr lang="en-US" i="1" dirty="0"/>
              <a:t>n</a:t>
            </a:r>
            <a:r>
              <a:rPr lang="en-US" dirty="0"/>
              <a:t> bounces</a:t>
            </a:r>
          </a:p>
          <a:p>
            <a:pPr lvl="1"/>
            <a:r>
              <a:rPr lang="en-US" dirty="0"/>
              <a:t>Stop when contribution to pixel gets too small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199797" y="2971800"/>
            <a:ext cx="6744408" cy="1576387"/>
            <a:chOff x="152400" y="2590800"/>
            <a:chExt cx="8991600" cy="2101850"/>
          </a:xfrm>
        </p:grpSpPr>
        <p:pic>
          <p:nvPicPr>
            <p:cNvPr id="4" name="Picture 4" descr="2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2590800"/>
              <a:ext cx="3148013" cy="210185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5" descr="2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200" y="2590800"/>
              <a:ext cx="3148013" cy="210185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2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5987" y="2590800"/>
              <a:ext cx="3148013" cy="210026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36816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Specular Reflection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Shiny reflection from rough surface</a:t>
            </a:r>
          </a:p>
          <a:p>
            <a:r>
              <a:rPr lang="en-US" dirty="0"/>
              <a:t>Centered around mirror reflection direction</a:t>
            </a:r>
          </a:p>
          <a:p>
            <a:pPr lvl="1"/>
            <a:r>
              <a:rPr lang="en-US" dirty="0"/>
              <a:t>But more spread more, depending on roughness</a:t>
            </a:r>
          </a:p>
          <a:p>
            <a:r>
              <a:rPr lang="en-US" dirty="0"/>
              <a:t>Easiest for individual light sources</a:t>
            </a:r>
          </a:p>
        </p:txBody>
      </p:sp>
    </p:spTree>
    <p:extLst>
      <p:ext uri="{BB962C8B-B14F-4D97-AF65-F5344CB8AC3E}">
        <p14:creationId xmlns:p14="http://schemas.microsoft.com/office/powerpoint/2010/main" val="4101101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Specular vs. Mirror Reflection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119" y="1586687"/>
            <a:ext cx="2984354" cy="29843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382" y="1586687"/>
            <a:ext cx="2984354" cy="298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604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 vector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Strongest for normal that reflects    to </a:t>
            </a:r>
          </a:p>
          <a:p>
            <a:pPr>
              <a:lnSpc>
                <a:spcPct val="150000"/>
              </a:lnSpc>
            </a:pPr>
            <a:r>
              <a:rPr lang="en-US" dirty="0"/>
              <a:t> </a:t>
            </a:r>
          </a:p>
          <a:p>
            <a:pPr>
              <a:lnSpc>
                <a:spcPct val="200000"/>
              </a:lnSpc>
            </a:pPr>
            <a:r>
              <a:rPr lang="en-US" dirty="0"/>
              <a:t> </a:t>
            </a:r>
          </a:p>
          <a:p>
            <a:pPr lvl="1">
              <a:lnSpc>
                <a:spcPct val="50000"/>
              </a:lnSpc>
            </a:pPr>
            <a:r>
              <a:rPr lang="en-US" dirty="0"/>
              <a:t>One at center of highlight</a:t>
            </a:r>
          </a:p>
          <a:p>
            <a:pPr lvl="1"/>
            <a:r>
              <a:rPr lang="en-US" dirty="0"/>
              <a:t>Zero at 90°</a:t>
            </a:r>
          </a:p>
          <a:p>
            <a:r>
              <a:rPr lang="en-US" dirty="0"/>
              <a:t>Control highlight width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898" y="1565087"/>
            <a:ext cx="95050" cy="2678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386" y="1638532"/>
            <a:ext cx="129614" cy="198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897759"/>
            <a:ext cx="1235650" cy="7344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2727286"/>
            <a:ext cx="501173" cy="2678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4178959"/>
            <a:ext cx="786323" cy="328354"/>
          </a:xfrm>
          <a:prstGeom prst="rect">
            <a:avLst/>
          </a:prstGeom>
        </p:spPr>
      </p:pic>
      <p:pic>
        <p:nvPicPr>
          <p:cNvPr id="12" name="Picture 11" descr="H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609" y="1016387"/>
            <a:ext cx="2281199" cy="2082113"/>
          </a:xfrm>
          <a:prstGeom prst="rect">
            <a:avLst/>
          </a:prstGeom>
        </p:spPr>
      </p:pic>
      <p:pic>
        <p:nvPicPr>
          <p:cNvPr id="14" name="Picture 13" descr="co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832" y="3163653"/>
            <a:ext cx="3196166" cy="1979848"/>
          </a:xfrm>
          <a:prstGeom prst="rect">
            <a:avLst/>
          </a:prstGeom>
        </p:spPr>
      </p:pic>
      <p:pic>
        <p:nvPicPr>
          <p:cNvPr id="15" name="Picture 14" descr="cospower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195" y="3163653"/>
            <a:ext cx="3196166" cy="19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97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Combined Specular &amp; Mirror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surfaces have both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691" y="1742223"/>
            <a:ext cx="3076163" cy="30761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273" y="2675441"/>
            <a:ext cx="3110727" cy="104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747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Refraction</a:t>
            </a:r>
          </a:p>
        </p:txBody>
      </p:sp>
      <p:pic>
        <p:nvPicPr>
          <p:cNvPr id="4628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073" y="971551"/>
            <a:ext cx="4590342" cy="39826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6656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7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981" y="1"/>
            <a:ext cx="5144040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441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42641" y="285751"/>
            <a:ext cx="1371744" cy="685800"/>
          </a:xfrm>
        </p:spPr>
        <p:txBody>
          <a:bodyPr/>
          <a:lstStyle/>
          <a:p>
            <a:r>
              <a:rPr lang="en-US"/>
              <a:t>Top</a:t>
            </a:r>
          </a:p>
        </p:txBody>
      </p:sp>
      <p:pic>
        <p:nvPicPr>
          <p:cNvPr id="4608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165" y="57151"/>
            <a:ext cx="5010676" cy="50101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587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Illumination Concepts</a:t>
            </a:r>
          </a:p>
        </p:txBody>
      </p:sp>
      <p:sp>
        <p:nvSpPr>
          <p:cNvPr id="56217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Terms</a:t>
            </a:r>
          </a:p>
          <a:p>
            <a:pPr lvl="1"/>
            <a:r>
              <a:rPr lang="en-US" dirty="0"/>
              <a:t>Illumination: calculating light intensity at a point (object space; equation) based loosely on physical laws</a:t>
            </a:r>
          </a:p>
          <a:p>
            <a:pPr lvl="1"/>
            <a:r>
              <a:rPr lang="en-US" dirty="0"/>
              <a:t>Shading: algorithm for calculating intensities at pixels (image space; algorithm) </a:t>
            </a:r>
          </a:p>
          <a:p>
            <a:r>
              <a:rPr lang="en-US" dirty="0"/>
              <a:t>Objects</a:t>
            </a:r>
          </a:p>
          <a:p>
            <a:pPr lvl="1"/>
            <a:r>
              <a:rPr lang="en-US" dirty="0"/>
              <a:t>Light sources: light-emitting</a:t>
            </a:r>
          </a:p>
          <a:p>
            <a:pPr lvl="1"/>
            <a:r>
              <a:rPr lang="en-US" dirty="0"/>
              <a:t>Other objects: light-reflecting</a:t>
            </a:r>
          </a:p>
          <a:p>
            <a:r>
              <a:rPr lang="en-US" dirty="0"/>
              <a:t>Light sources</a:t>
            </a:r>
          </a:p>
          <a:p>
            <a:pPr lvl="1"/>
            <a:r>
              <a:rPr lang="en-US" dirty="0"/>
              <a:t>Point (special case: at infinity)</a:t>
            </a:r>
          </a:p>
          <a:p>
            <a:pPr lvl="1"/>
            <a:r>
              <a:rPr lang="en-US" dirty="0"/>
              <a:t>Area</a:t>
            </a:r>
          </a:p>
        </p:txBody>
      </p:sp>
    </p:spTree>
    <p:extLst>
      <p:ext uri="{BB962C8B-B14F-4D97-AF65-F5344CB8AC3E}">
        <p14:creationId xmlns:p14="http://schemas.microsoft.com/office/powerpoint/2010/main" val="13177520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42641" y="285751"/>
            <a:ext cx="1200276" cy="685800"/>
          </a:xfrm>
        </p:spPr>
        <p:txBody>
          <a:bodyPr/>
          <a:lstStyle/>
          <a:p>
            <a:r>
              <a:rPr lang="en-US" dirty="0"/>
              <a:t>Front</a:t>
            </a:r>
          </a:p>
        </p:txBody>
      </p:sp>
      <p:pic>
        <p:nvPicPr>
          <p:cNvPr id="4597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477" y="171451"/>
            <a:ext cx="4896364" cy="4895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331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846" y="1189205"/>
            <a:ext cx="3041599" cy="3404517"/>
          </a:xfrm>
          <a:prstGeom prst="rect">
            <a:avLst/>
          </a:prstGeom>
        </p:spPr>
      </p:pic>
      <p:pic>
        <p:nvPicPr>
          <p:cNvPr id="8" name="Content Placeholder 7" descr="refract.pd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002" b="-9002"/>
          <a:stretch>
            <a:fillRect/>
          </a:stretch>
        </p:blipFill>
        <p:spPr>
          <a:xfrm>
            <a:off x="4628950" y="1200152"/>
            <a:ext cx="3035306" cy="340156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Calculating Refraction Vector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Snell’s Law</a:t>
            </a:r>
          </a:p>
          <a:p>
            <a:pPr lvl="1"/>
            <a:endParaRPr lang="en-US" dirty="0"/>
          </a:p>
          <a:p>
            <a:r>
              <a:rPr lang="en-US" dirty="0"/>
              <a:t>In terms of</a:t>
            </a:r>
          </a:p>
          <a:p>
            <a:pPr lvl="1"/>
            <a:endParaRPr lang="en-US" dirty="0"/>
          </a:p>
          <a:p>
            <a:r>
              <a:rPr lang="en-US" dirty="0"/>
              <a:t>     term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003605"/>
            <a:ext cx="219098" cy="24765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50" y="2690121"/>
            <a:ext cx="247676" cy="20955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512" y="2343150"/>
            <a:ext cx="2114772" cy="257175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513" y="3051356"/>
            <a:ext cx="2495812" cy="24765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513" y="3390901"/>
            <a:ext cx="3010216" cy="78105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512" y="1657351"/>
            <a:ext cx="1886148" cy="20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51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Calculating Refraction Vector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Snell’s Law</a:t>
            </a:r>
          </a:p>
          <a:p>
            <a:pPr lvl="1"/>
            <a:endParaRPr lang="en-US" dirty="0"/>
          </a:p>
          <a:p>
            <a:r>
              <a:rPr lang="en-US" dirty="0"/>
              <a:t>In terms of</a:t>
            </a:r>
          </a:p>
          <a:p>
            <a:pPr lvl="1"/>
            <a:endParaRPr lang="en-US" dirty="0"/>
          </a:p>
          <a:p>
            <a:r>
              <a:rPr lang="en-US" dirty="0"/>
              <a:t>   term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8" name="Content Placeholder 7" descr="refract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002" b="-9002"/>
          <a:stretch>
            <a:fillRect/>
          </a:stretch>
        </p:blipFill>
        <p:spPr>
          <a:xfrm>
            <a:off x="4648200" y="1200152"/>
            <a:ext cx="3035306" cy="3401568"/>
          </a:xfr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512" y="1657351"/>
            <a:ext cx="1886148" cy="20955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356" y="3028951"/>
            <a:ext cx="3438886" cy="158115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687838"/>
            <a:ext cx="171468" cy="20955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02" y="2007324"/>
            <a:ext cx="219098" cy="24765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512" y="2343150"/>
            <a:ext cx="2114772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Calculating Refraction Vector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Snell’s Law</a:t>
            </a:r>
          </a:p>
          <a:p>
            <a:pPr lvl="1"/>
            <a:endParaRPr lang="en-US" dirty="0"/>
          </a:p>
          <a:p>
            <a:r>
              <a:rPr lang="en-US" dirty="0"/>
              <a:t>In terms of</a:t>
            </a:r>
          </a:p>
          <a:p>
            <a:pPr lvl="1"/>
            <a:endParaRPr lang="en-US" dirty="0"/>
          </a:p>
          <a:p>
            <a:r>
              <a:rPr lang="en-US" dirty="0"/>
              <a:t>In terms of    and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8" name="Content Placeholder 7" descr="refract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002" b="-9002"/>
          <a:stretch>
            <a:fillRect/>
          </a:stretch>
        </p:blipFill>
        <p:spPr/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512" y="1657351"/>
            <a:ext cx="1886148" cy="20955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711" y="2016482"/>
            <a:ext cx="219098" cy="24765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512" y="2343150"/>
            <a:ext cx="2114772" cy="257175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045" y="3124200"/>
            <a:ext cx="2867326" cy="59055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522" y="2717999"/>
            <a:ext cx="171468" cy="20955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141" y="2727429"/>
            <a:ext cx="142890" cy="20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7087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 Blending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much makes it through</a:t>
            </a:r>
          </a:p>
          <a:p>
            <a:r>
              <a:rPr lang="en-US" dirty="0">
                <a:latin typeface="Symbol" charset="2"/>
                <a:cs typeface="Symbol" charset="2"/>
              </a:rPr>
              <a:t>a</a:t>
            </a:r>
            <a:r>
              <a:rPr lang="en-US" dirty="0"/>
              <a:t> = opacity</a:t>
            </a:r>
          </a:p>
          <a:p>
            <a:pPr lvl="1"/>
            <a:r>
              <a:rPr lang="en-US" dirty="0"/>
              <a:t>How much of foreground color 0-1</a:t>
            </a:r>
          </a:p>
          <a:p>
            <a:r>
              <a:rPr lang="en-US" dirty="0"/>
              <a:t>1-</a:t>
            </a:r>
            <a:r>
              <a:rPr lang="en-US" dirty="0">
                <a:latin typeface="Symbol" charset="2"/>
                <a:cs typeface="Symbol" charset="2"/>
              </a:rPr>
              <a:t>a</a:t>
            </a:r>
            <a:r>
              <a:rPr lang="en-US" dirty="0"/>
              <a:t> = transparency</a:t>
            </a:r>
          </a:p>
          <a:p>
            <a:pPr lvl="1"/>
            <a:r>
              <a:rPr lang="en-US" dirty="0"/>
              <a:t>How much of background color</a:t>
            </a:r>
          </a:p>
          <a:p>
            <a:r>
              <a:rPr lang="en-US" dirty="0"/>
              <a:t>Foreground*</a:t>
            </a:r>
            <a:r>
              <a:rPr lang="en-US" dirty="0">
                <a:latin typeface="Symbol" charset="2"/>
                <a:cs typeface="Symbol" charset="2"/>
              </a:rPr>
              <a:t>a</a:t>
            </a:r>
            <a:r>
              <a:rPr lang="en-US" dirty="0"/>
              <a:t> + Background*(1-</a:t>
            </a:r>
            <a:r>
              <a:rPr lang="en-US" dirty="0">
                <a:latin typeface="Symbol" charset="2"/>
                <a:cs typeface="Symbol" charset="2"/>
              </a:rPr>
              <a:t>a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881244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Refraction and Alpha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Refraction = what direction</a:t>
            </a:r>
          </a:p>
          <a:p>
            <a:r>
              <a:rPr lang="en-US" dirty="0">
                <a:latin typeface="Symbol" charset="2"/>
                <a:cs typeface="Symbol" charset="2"/>
              </a:rPr>
              <a:t>a</a:t>
            </a:r>
            <a:r>
              <a:rPr lang="en-US" dirty="0"/>
              <a:t> = how much</a:t>
            </a:r>
          </a:p>
          <a:p>
            <a:pPr lvl="1"/>
            <a:r>
              <a:rPr lang="en-US" dirty="0"/>
              <a:t>Often approximate as a constant</a:t>
            </a:r>
          </a:p>
          <a:p>
            <a:pPr lvl="1"/>
            <a:r>
              <a:rPr lang="en-US" dirty="0"/>
              <a:t>Better: Use Fresnel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 err="1"/>
              <a:t>Schlick</a:t>
            </a:r>
            <a:r>
              <a:rPr lang="en-US" dirty="0"/>
              <a:t> approximation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601" y="2882823"/>
            <a:ext cx="5409208" cy="6221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64" y="4023423"/>
            <a:ext cx="2972472" cy="53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879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Ray-Tracing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each pixel</a:t>
            </a:r>
          </a:p>
          <a:p>
            <a:pPr lvl="1"/>
            <a:r>
              <a:rPr lang="en-US" dirty="0"/>
              <a:t>Compute ray direction</a:t>
            </a:r>
          </a:p>
          <a:p>
            <a:pPr lvl="1"/>
            <a:r>
              <a:rPr lang="en-US" dirty="0"/>
              <a:t>Find closest surface</a:t>
            </a:r>
          </a:p>
          <a:p>
            <a:pPr lvl="1"/>
            <a:r>
              <a:rPr lang="en-US" dirty="0"/>
              <a:t>For each light</a:t>
            </a:r>
          </a:p>
          <a:p>
            <a:pPr lvl="2"/>
            <a:r>
              <a:rPr lang="en-US" dirty="0"/>
              <a:t>Shoot shadow ray</a:t>
            </a:r>
          </a:p>
          <a:p>
            <a:pPr lvl="2"/>
            <a:r>
              <a:rPr lang="en-US" dirty="0"/>
              <a:t>If not shadowed, add direct illumination</a:t>
            </a:r>
          </a:p>
          <a:p>
            <a:pPr lvl="1"/>
            <a:r>
              <a:rPr lang="en-US" dirty="0"/>
              <a:t>Shoot ray in reflection direction</a:t>
            </a:r>
          </a:p>
          <a:p>
            <a:pPr lvl="1"/>
            <a:r>
              <a:rPr lang="en-US" dirty="0"/>
              <a:t>Shoot ray in </a:t>
            </a:r>
            <a:r>
              <a:rPr lang="en-US"/>
              <a:t>refraction direction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9637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Blur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Things move while the shutter is open</a:t>
            </a:r>
          </a:p>
        </p:txBody>
      </p:sp>
      <p:pic>
        <p:nvPicPr>
          <p:cNvPr id="4" name="Picture 3" descr="mo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261" y="1921181"/>
            <a:ext cx="2743488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2919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 Traced Motion Blur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Include information on object motion</a:t>
            </a:r>
          </a:p>
          <a:p>
            <a:r>
              <a:rPr lang="en-US" dirty="0"/>
              <a:t>Spread multiple rays per pixel across time</a:t>
            </a:r>
          </a:p>
        </p:txBody>
      </p:sp>
    </p:spTree>
    <p:extLst>
      <p:ext uri="{BB962C8B-B14F-4D97-AF65-F5344CB8AC3E}">
        <p14:creationId xmlns:p14="http://schemas.microsoft.com/office/powerpoint/2010/main" val="24728683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of Field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22968" b="-22968"/>
          <a:stretch>
            <a:fillRect/>
          </a:stretch>
        </p:blipFill>
        <p:spPr/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23068" b="-23068"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>
            <a:off x="1142641" y="4862451"/>
            <a:ext cx="4571699" cy="245706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en-US" sz="1361" dirty="0" err="1">
                <a:latin typeface="+mn-lt"/>
              </a:rPr>
              <a:t>Soler</a:t>
            </a:r>
            <a:r>
              <a:rPr lang="en-US" sz="1361" dirty="0">
                <a:latin typeface="+mn-lt"/>
              </a:rPr>
              <a:t> et al., Fourier Depth of Field, ACM TOG v28n2, April 2009</a:t>
            </a:r>
          </a:p>
        </p:txBody>
      </p:sp>
    </p:spTree>
    <p:extLst>
      <p:ext uri="{BB962C8B-B14F-4D97-AF65-F5344CB8AC3E}">
        <p14:creationId xmlns:p14="http://schemas.microsoft.com/office/powerpoint/2010/main" val="2423515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Lambert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Law</a:t>
            </a:r>
          </a:p>
        </p:txBody>
      </p:sp>
      <p:sp>
        <p:nvSpPr>
          <p:cNvPr id="5662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Intensity of reflected light related to orientation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 descr="lamber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319" y="1845916"/>
            <a:ext cx="1503518" cy="266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859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Lens</a:t>
            </a:r>
          </a:p>
        </p:txBody>
      </p:sp>
      <p:sp>
        <p:nvSpPr>
          <p:cNvPr id="6" name="Up Arrow 5"/>
          <p:cNvSpPr/>
          <p:nvPr/>
        </p:nvSpPr>
        <p:spPr>
          <a:xfrm>
            <a:off x="6172369" y="1828800"/>
            <a:ext cx="914496" cy="2000250"/>
          </a:xfrm>
          <a:prstGeom prst="upArrow">
            <a:avLst>
              <a:gd name="adj1" fmla="val 16567"/>
              <a:gd name="adj2" fmla="val 176036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2457228" y="2057401"/>
            <a:ext cx="0" cy="1371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6" idx="0"/>
          </p:cNvCxnSpPr>
          <p:nvPr/>
        </p:nvCxnSpPr>
        <p:spPr>
          <a:xfrm flipH="1">
            <a:off x="2450301" y="1828801"/>
            <a:ext cx="4179316" cy="11759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6" idx="1"/>
          </p:cNvCxnSpPr>
          <p:nvPr/>
        </p:nvCxnSpPr>
        <p:spPr>
          <a:xfrm flipH="1" flipV="1">
            <a:off x="2457229" y="2457451"/>
            <a:ext cx="3715140" cy="98102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" idx="2"/>
          </p:cNvCxnSpPr>
          <p:nvPr/>
        </p:nvCxnSpPr>
        <p:spPr>
          <a:xfrm flipH="1" flipV="1">
            <a:off x="2457843" y="2359743"/>
            <a:ext cx="4171774" cy="14693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3428880" y="2686050"/>
            <a:ext cx="57156" cy="57150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en-US"/>
          </a:p>
        </p:txBody>
      </p:sp>
      <p:sp>
        <p:nvSpPr>
          <p:cNvPr id="21" name="Up Arrow 20"/>
          <p:cNvSpPr/>
          <p:nvPr/>
        </p:nvSpPr>
        <p:spPr>
          <a:xfrm flipV="1">
            <a:off x="2114293" y="2343152"/>
            <a:ext cx="293875" cy="642783"/>
          </a:xfrm>
          <a:prstGeom prst="upArrow">
            <a:avLst>
              <a:gd name="adj1" fmla="val 16567"/>
              <a:gd name="adj2" fmla="val 176036"/>
            </a:avLst>
          </a:prstGeom>
          <a:solidFill>
            <a:srgbClr val="0080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6339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Lens Model</a:t>
            </a:r>
          </a:p>
        </p:txBody>
      </p:sp>
      <p:sp>
        <p:nvSpPr>
          <p:cNvPr id="6" name="Up Arrow 5"/>
          <p:cNvSpPr/>
          <p:nvPr/>
        </p:nvSpPr>
        <p:spPr>
          <a:xfrm>
            <a:off x="6172369" y="1828800"/>
            <a:ext cx="914496" cy="2000250"/>
          </a:xfrm>
          <a:prstGeom prst="upArrow">
            <a:avLst>
              <a:gd name="adj1" fmla="val 16567"/>
              <a:gd name="adj2" fmla="val 176036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4400532" y="2114551"/>
            <a:ext cx="0" cy="1371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6" idx="0"/>
            <a:endCxn id="10" idx="2"/>
          </p:cNvCxnSpPr>
          <p:nvPr/>
        </p:nvCxnSpPr>
        <p:spPr>
          <a:xfrm flipH="1">
            <a:off x="3428880" y="1828800"/>
            <a:ext cx="3200736" cy="8858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6" idx="1"/>
            <a:endCxn id="10" idx="5"/>
          </p:cNvCxnSpPr>
          <p:nvPr/>
        </p:nvCxnSpPr>
        <p:spPr>
          <a:xfrm flipH="1" flipV="1">
            <a:off x="3477667" y="2734831"/>
            <a:ext cx="2694702" cy="70364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" idx="2"/>
            <a:endCxn id="10" idx="3"/>
          </p:cNvCxnSpPr>
          <p:nvPr/>
        </p:nvCxnSpPr>
        <p:spPr>
          <a:xfrm flipH="1" flipV="1">
            <a:off x="3437251" y="2734832"/>
            <a:ext cx="3192366" cy="10942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3428880" y="2686050"/>
            <a:ext cx="57156" cy="57150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en-US"/>
          </a:p>
        </p:txBody>
      </p:sp>
      <p:sp>
        <p:nvSpPr>
          <p:cNvPr id="21" name="Up Arrow 20"/>
          <p:cNvSpPr/>
          <p:nvPr/>
        </p:nvSpPr>
        <p:spPr>
          <a:xfrm rot="10800000" flipV="1">
            <a:off x="4260149" y="2423362"/>
            <a:ext cx="293875" cy="642783"/>
          </a:xfrm>
          <a:prstGeom prst="upArrow">
            <a:avLst>
              <a:gd name="adj1" fmla="val 16567"/>
              <a:gd name="adj2" fmla="val 176036"/>
            </a:avLst>
          </a:prstGeom>
          <a:solidFill>
            <a:srgbClr val="0080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4453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629616" y="1085850"/>
            <a:ext cx="0" cy="3371850"/>
          </a:xfrm>
          <a:prstGeom prst="line">
            <a:avLst/>
          </a:prstGeom>
          <a:ln>
            <a:solidFill>
              <a:schemeClr val="accent2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Lens</a:t>
            </a:r>
          </a:p>
        </p:txBody>
      </p:sp>
      <p:sp>
        <p:nvSpPr>
          <p:cNvPr id="6" name="Up Arrow 5"/>
          <p:cNvSpPr/>
          <p:nvPr/>
        </p:nvSpPr>
        <p:spPr>
          <a:xfrm>
            <a:off x="6172369" y="1828800"/>
            <a:ext cx="914496" cy="2000250"/>
          </a:xfrm>
          <a:prstGeom prst="upArrow">
            <a:avLst>
              <a:gd name="adj1" fmla="val 16567"/>
              <a:gd name="adj2" fmla="val 176036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2457228" y="2057401"/>
            <a:ext cx="0" cy="1371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2449064" y="1828801"/>
            <a:ext cx="4180553" cy="1185182"/>
            <a:chOff x="1741714" y="2438400"/>
            <a:chExt cx="5573486" cy="1580243"/>
          </a:xfrm>
        </p:grpSpPr>
        <p:cxnSp>
          <p:nvCxnSpPr>
            <p:cNvPr id="17" name="Straight Connector 16"/>
            <p:cNvCxnSpPr>
              <a:stCxn id="6" idx="0"/>
              <a:endCxn id="10" idx="0"/>
            </p:cNvCxnSpPr>
            <p:nvPr/>
          </p:nvCxnSpPr>
          <p:spPr>
            <a:xfrm flipH="1">
              <a:off x="3086100" y="2438400"/>
              <a:ext cx="4229100" cy="9144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0" idx="0"/>
            </p:cNvCxnSpPr>
            <p:nvPr/>
          </p:nvCxnSpPr>
          <p:spPr>
            <a:xfrm flipH="1">
              <a:off x="1741714" y="3352800"/>
              <a:ext cx="1344386" cy="6477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6" idx="0"/>
              <a:endCxn id="10" idx="4"/>
            </p:cNvCxnSpPr>
            <p:nvPr/>
          </p:nvCxnSpPr>
          <p:spPr>
            <a:xfrm flipH="1">
              <a:off x="3086100" y="2438400"/>
              <a:ext cx="4229100" cy="1447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" idx="4"/>
            </p:cNvCxnSpPr>
            <p:nvPr/>
          </p:nvCxnSpPr>
          <p:spPr>
            <a:xfrm flipH="1">
              <a:off x="1759857" y="3886200"/>
              <a:ext cx="1326243" cy="13244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6" idx="0"/>
            </p:cNvCxnSpPr>
            <p:nvPr/>
          </p:nvCxnSpPr>
          <p:spPr>
            <a:xfrm flipH="1">
              <a:off x="1743364" y="2438400"/>
              <a:ext cx="5571836" cy="156787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2457229" y="2408904"/>
            <a:ext cx="3715140" cy="1029570"/>
            <a:chOff x="1752600" y="3211871"/>
            <a:chExt cx="4953000" cy="1372760"/>
          </a:xfrm>
        </p:grpSpPr>
        <p:cxnSp>
          <p:nvCxnSpPr>
            <p:cNvPr id="44" name="Straight Connector 43"/>
            <p:cNvCxnSpPr>
              <a:stCxn id="6" idx="1"/>
              <a:endCxn id="10" idx="0"/>
            </p:cNvCxnSpPr>
            <p:nvPr/>
          </p:nvCxnSpPr>
          <p:spPr>
            <a:xfrm flipH="1" flipV="1">
              <a:off x="3086100" y="3352800"/>
              <a:ext cx="3619500" cy="123183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10" idx="0"/>
            </p:cNvCxnSpPr>
            <p:nvPr/>
          </p:nvCxnSpPr>
          <p:spPr>
            <a:xfrm flipH="1" flipV="1">
              <a:off x="1753419" y="3211871"/>
              <a:ext cx="1332681" cy="14092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6" idx="1"/>
              <a:endCxn id="10" idx="4"/>
            </p:cNvCxnSpPr>
            <p:nvPr/>
          </p:nvCxnSpPr>
          <p:spPr>
            <a:xfrm flipH="1" flipV="1">
              <a:off x="3086100" y="3886200"/>
              <a:ext cx="3619500" cy="69843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10" idx="4"/>
            </p:cNvCxnSpPr>
            <p:nvPr/>
          </p:nvCxnSpPr>
          <p:spPr>
            <a:xfrm flipH="1" flipV="1">
              <a:off x="1752600" y="3352800"/>
              <a:ext cx="1333500" cy="5334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6" idx="1"/>
            </p:cNvCxnSpPr>
            <p:nvPr/>
          </p:nvCxnSpPr>
          <p:spPr>
            <a:xfrm flipH="1" flipV="1">
              <a:off x="1752600" y="3276600"/>
              <a:ext cx="4953000" cy="130803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2445798" y="2346960"/>
            <a:ext cx="4183819" cy="1482090"/>
            <a:chOff x="1737360" y="3129280"/>
            <a:chExt cx="5577840" cy="1976120"/>
          </a:xfrm>
        </p:grpSpPr>
        <p:cxnSp>
          <p:nvCxnSpPr>
            <p:cNvPr id="35" name="Straight Connector 34"/>
            <p:cNvCxnSpPr>
              <a:stCxn id="6" idx="2"/>
              <a:endCxn id="10" idx="4"/>
            </p:cNvCxnSpPr>
            <p:nvPr/>
          </p:nvCxnSpPr>
          <p:spPr>
            <a:xfrm flipH="1" flipV="1">
              <a:off x="3086100" y="3886200"/>
              <a:ext cx="4229100" cy="1219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6" idx="2"/>
              <a:endCxn id="10" idx="0"/>
            </p:cNvCxnSpPr>
            <p:nvPr/>
          </p:nvCxnSpPr>
          <p:spPr>
            <a:xfrm flipH="1" flipV="1">
              <a:off x="3086100" y="3352800"/>
              <a:ext cx="4229100" cy="1752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stCxn id="10" idx="4"/>
            </p:cNvCxnSpPr>
            <p:nvPr/>
          </p:nvCxnSpPr>
          <p:spPr>
            <a:xfrm flipH="1" flipV="1">
              <a:off x="1737360" y="3149600"/>
              <a:ext cx="1348740" cy="736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stCxn id="10" idx="0"/>
            </p:cNvCxnSpPr>
            <p:nvPr/>
          </p:nvCxnSpPr>
          <p:spPr>
            <a:xfrm flipH="1" flipV="1">
              <a:off x="1737360" y="3129280"/>
              <a:ext cx="1348740" cy="22352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6" idx="2"/>
            </p:cNvCxnSpPr>
            <p:nvPr/>
          </p:nvCxnSpPr>
          <p:spPr>
            <a:xfrm flipH="1" flipV="1">
              <a:off x="1753419" y="3146323"/>
              <a:ext cx="5561781" cy="195907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Oval 9"/>
          <p:cNvSpPr/>
          <p:nvPr/>
        </p:nvSpPr>
        <p:spPr>
          <a:xfrm>
            <a:off x="3371724" y="2514601"/>
            <a:ext cx="171468" cy="400050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en-US"/>
          </a:p>
        </p:txBody>
      </p:sp>
      <p:sp>
        <p:nvSpPr>
          <p:cNvPr id="21" name="Up Arrow 20"/>
          <p:cNvSpPr/>
          <p:nvPr/>
        </p:nvSpPr>
        <p:spPr>
          <a:xfrm flipV="1">
            <a:off x="2114293" y="2343152"/>
            <a:ext cx="293875" cy="642783"/>
          </a:xfrm>
          <a:prstGeom prst="upArrow">
            <a:avLst>
              <a:gd name="adj1" fmla="val 16567"/>
              <a:gd name="adj2" fmla="val 176036"/>
            </a:avLst>
          </a:prstGeom>
          <a:solidFill>
            <a:srgbClr val="0080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665042" y="971550"/>
            <a:ext cx="1194620" cy="302645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en-US" dirty="0">
                <a:latin typeface="+mn-lt"/>
              </a:rPr>
              <a:t>Focal Plane</a:t>
            </a:r>
          </a:p>
        </p:txBody>
      </p:sp>
    </p:spTree>
    <p:extLst>
      <p:ext uri="{BB962C8B-B14F-4D97-AF65-F5344CB8AC3E}">
        <p14:creationId xmlns:p14="http://schemas.microsoft.com/office/powerpoint/2010/main" val="334940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629616" y="1085850"/>
            <a:ext cx="0" cy="3371850"/>
          </a:xfrm>
          <a:prstGeom prst="line">
            <a:avLst/>
          </a:prstGeom>
          <a:ln>
            <a:solidFill>
              <a:schemeClr val="accent2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Lens Model</a:t>
            </a:r>
          </a:p>
        </p:txBody>
      </p:sp>
      <p:sp>
        <p:nvSpPr>
          <p:cNvPr id="6" name="Up Arrow 5"/>
          <p:cNvSpPr/>
          <p:nvPr/>
        </p:nvSpPr>
        <p:spPr>
          <a:xfrm>
            <a:off x="6172369" y="1828800"/>
            <a:ext cx="914496" cy="2000250"/>
          </a:xfrm>
          <a:prstGeom prst="upArrow">
            <a:avLst>
              <a:gd name="adj1" fmla="val 16567"/>
              <a:gd name="adj2" fmla="val 176036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629616" y="1485901"/>
            <a:ext cx="0" cy="2743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3457459" y="1828801"/>
            <a:ext cx="3172158" cy="1085850"/>
            <a:chOff x="3086100" y="2438400"/>
            <a:chExt cx="4229100" cy="1447800"/>
          </a:xfrm>
        </p:grpSpPr>
        <p:cxnSp>
          <p:nvCxnSpPr>
            <p:cNvPr id="17" name="Straight Connector 16"/>
            <p:cNvCxnSpPr>
              <a:stCxn id="6" idx="0"/>
              <a:endCxn id="10" idx="0"/>
            </p:cNvCxnSpPr>
            <p:nvPr/>
          </p:nvCxnSpPr>
          <p:spPr>
            <a:xfrm flipH="1">
              <a:off x="3086100" y="2438400"/>
              <a:ext cx="4229100" cy="9144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6" idx="0"/>
              <a:endCxn id="10" idx="4"/>
            </p:cNvCxnSpPr>
            <p:nvPr/>
          </p:nvCxnSpPr>
          <p:spPr>
            <a:xfrm flipH="1">
              <a:off x="3086100" y="2438400"/>
              <a:ext cx="4229100" cy="1447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6" idx="0"/>
            </p:cNvCxnSpPr>
            <p:nvPr/>
          </p:nvCxnSpPr>
          <p:spPr>
            <a:xfrm flipH="1">
              <a:off x="3124200" y="2438400"/>
              <a:ext cx="4191000" cy="1219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3457459" y="2514600"/>
            <a:ext cx="3176318" cy="1054083"/>
            <a:chOff x="3086100" y="3352800"/>
            <a:chExt cx="4234646" cy="1405444"/>
          </a:xfrm>
        </p:grpSpPr>
        <p:cxnSp>
          <p:nvCxnSpPr>
            <p:cNvPr id="44" name="Straight Connector 43"/>
            <p:cNvCxnSpPr>
              <a:endCxn id="10" idx="0"/>
            </p:cNvCxnSpPr>
            <p:nvPr/>
          </p:nvCxnSpPr>
          <p:spPr>
            <a:xfrm flipH="1" flipV="1">
              <a:off x="3086100" y="3352800"/>
              <a:ext cx="4229100" cy="139435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endCxn id="10" idx="4"/>
            </p:cNvCxnSpPr>
            <p:nvPr/>
          </p:nvCxnSpPr>
          <p:spPr>
            <a:xfrm flipH="1" flipV="1">
              <a:off x="3086100" y="3886200"/>
              <a:ext cx="4234646" cy="87204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3091249" y="3640438"/>
              <a:ext cx="4227495" cy="111467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3457459" y="2514601"/>
            <a:ext cx="3172158" cy="1314450"/>
            <a:chOff x="3086100" y="3352800"/>
            <a:chExt cx="4229100" cy="1752600"/>
          </a:xfrm>
        </p:grpSpPr>
        <p:cxnSp>
          <p:nvCxnSpPr>
            <p:cNvPr id="35" name="Straight Connector 34"/>
            <p:cNvCxnSpPr>
              <a:stCxn id="6" idx="2"/>
              <a:endCxn id="10" idx="4"/>
            </p:cNvCxnSpPr>
            <p:nvPr/>
          </p:nvCxnSpPr>
          <p:spPr>
            <a:xfrm flipH="1" flipV="1">
              <a:off x="3086100" y="3886200"/>
              <a:ext cx="4229100" cy="1219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6" idx="2"/>
              <a:endCxn id="10" idx="0"/>
            </p:cNvCxnSpPr>
            <p:nvPr/>
          </p:nvCxnSpPr>
          <p:spPr>
            <a:xfrm flipH="1" flipV="1">
              <a:off x="3086100" y="3352800"/>
              <a:ext cx="4229100" cy="1752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6" idx="2"/>
            </p:cNvCxnSpPr>
            <p:nvPr/>
          </p:nvCxnSpPr>
          <p:spPr>
            <a:xfrm flipH="1" flipV="1">
              <a:off x="3124200" y="3657600"/>
              <a:ext cx="4191000" cy="1447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Oval 9"/>
          <p:cNvSpPr/>
          <p:nvPr/>
        </p:nvSpPr>
        <p:spPr>
          <a:xfrm>
            <a:off x="3371724" y="2514601"/>
            <a:ext cx="171468" cy="400050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665042" y="971550"/>
            <a:ext cx="1194620" cy="302645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en-US" dirty="0">
                <a:latin typeface="+mn-lt"/>
              </a:rPr>
              <a:t>Focal Plane</a:t>
            </a:r>
          </a:p>
        </p:txBody>
      </p:sp>
    </p:spTree>
    <p:extLst>
      <p:ext uri="{BB962C8B-B14F-4D97-AF65-F5344CB8AC3E}">
        <p14:creationId xmlns:p14="http://schemas.microsoft.com/office/powerpoint/2010/main" val="175228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 Traced DOF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Make sure image plane is </a:t>
            </a:r>
            <a:r>
              <a:rPr lang="en-US"/>
              <a:t>at focal </a:t>
            </a:r>
            <a:r>
              <a:rPr lang="en-US" dirty="0"/>
              <a:t>plane</a:t>
            </a:r>
          </a:p>
          <a:p>
            <a:r>
              <a:rPr lang="en-US" dirty="0"/>
              <a:t>Jitter start position within lens aperture</a:t>
            </a:r>
          </a:p>
          <a:p>
            <a:pPr lvl="1"/>
            <a:r>
              <a:rPr lang="en-US" dirty="0"/>
              <a:t>Smaller aperture = closer to pinhole</a:t>
            </a:r>
          </a:p>
          <a:p>
            <a:pPr lvl="1"/>
            <a:r>
              <a:rPr lang="en-US" dirty="0"/>
              <a:t>Larger aperture = more DOF blur</a:t>
            </a:r>
          </a:p>
        </p:txBody>
      </p:sp>
    </p:spTree>
    <p:extLst>
      <p:ext uri="{BB962C8B-B14F-4D97-AF65-F5344CB8AC3E}">
        <p14:creationId xmlns:p14="http://schemas.microsoft.com/office/powerpoint/2010/main" val="3158731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Lambert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Law</a:t>
            </a:r>
          </a:p>
        </p:txBody>
      </p:sp>
      <p:sp>
        <p:nvSpPr>
          <p:cNvPr id="5683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Specifically: the radiant energy from any small surface area </a:t>
            </a:r>
            <a:r>
              <a:rPr lang="en-US" dirty="0" err="1"/>
              <a:t>dA</a:t>
            </a:r>
            <a:r>
              <a:rPr lang="en-US" dirty="0"/>
              <a:t> in any direction </a:t>
            </a:r>
            <a:r>
              <a:rPr lang="en-US" dirty="0">
                <a:sym typeface="Symbol" charset="0"/>
              </a:rPr>
              <a:t></a:t>
            </a:r>
            <a:r>
              <a:rPr lang="en-US" dirty="0"/>
              <a:t> relative to the surface normal is proportional to </a:t>
            </a:r>
            <a:r>
              <a:rPr lang="en-US" dirty="0" err="1"/>
              <a:t>cos</a:t>
            </a:r>
            <a:r>
              <a:rPr lang="en-US" dirty="0"/>
              <a:t> </a:t>
            </a:r>
            <a:r>
              <a:rPr lang="en-US" dirty="0">
                <a:sym typeface="Symbol" charset="0"/>
              </a:rPr>
              <a:t>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68325" name="Rectangle 5"/>
          <p:cNvSpPr>
            <a:spLocks noChangeArrowheads="1"/>
          </p:cNvSpPr>
          <p:nvPr/>
        </p:nvSpPr>
        <p:spPr bwMode="auto">
          <a:xfrm>
            <a:off x="7500057" y="2176465"/>
            <a:ext cx="138485" cy="299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8541" tIns="34272" rIns="68541" bIns="34272">
            <a:spAutoFit/>
          </a:bodyPr>
          <a:lstStyle/>
          <a:p>
            <a:endParaRPr lang="en-US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910" y="2571750"/>
            <a:ext cx="1823231" cy="518454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551" y="3142050"/>
            <a:ext cx="2117022" cy="2419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810" y="2727286"/>
            <a:ext cx="3732872" cy="201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03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Ambient Light</a:t>
            </a:r>
            <a:endParaRPr lang="en-US" dirty="0"/>
          </a:p>
        </p:txBody>
      </p:sp>
      <p:sp>
        <p:nvSpPr>
          <p:cNvPr id="5642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Additional light bounces we’re not counting</a:t>
            </a:r>
          </a:p>
          <a:p>
            <a:r>
              <a:rPr lang="en-US" dirty="0"/>
              <a:t>Approximate them as a constant</a:t>
            </a:r>
          </a:p>
          <a:p>
            <a:pPr marL="342832" lvl="1" indent="0">
              <a:buNone/>
            </a:pPr>
            <a:r>
              <a:rPr lang="en-US" dirty="0"/>
              <a:t>       = Amount of extra light coming into this surface</a:t>
            </a:r>
          </a:p>
          <a:p>
            <a:pPr marL="342832" lvl="1" indent="0">
              <a:buNone/>
            </a:pPr>
            <a:r>
              <a:rPr lang="en-US" dirty="0"/>
              <a:t>       = Amount that bounces off of this surface</a:t>
            </a:r>
          </a:p>
          <a:p>
            <a:pPr marL="342832" lvl="1" indent="0">
              <a:buNone/>
            </a:pPr>
            <a:r>
              <a:rPr lang="en-US" dirty="0"/>
              <a:t>                            </a:t>
            </a:r>
          </a:p>
          <a:p>
            <a:pPr marL="342832" lvl="1" indent="0">
              <a:buNone/>
            </a:pPr>
            <a:r>
              <a:rPr lang="en-US" dirty="0"/>
              <a:t>	Total extra light bouncing off this surface</a:t>
            </a: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56986"/>
            <a:ext cx="285150" cy="302432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19904"/>
            <a:ext cx="414764" cy="302432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82823"/>
            <a:ext cx="1684977" cy="30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737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Combined Model</a:t>
            </a:r>
          </a:p>
        </p:txBody>
      </p:sp>
      <p:sp>
        <p:nvSpPr>
          <p:cNvPr id="5724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dirty="0">
              <a:sym typeface="Symbol" charset="0"/>
            </a:endParaRPr>
          </a:p>
          <a:p>
            <a:pPr>
              <a:buFontTx/>
              <a:buNone/>
            </a:pPr>
            <a:endParaRPr lang="en-US" dirty="0">
              <a:sym typeface="Symbol" charset="0"/>
            </a:endParaRPr>
          </a:p>
          <a:p>
            <a:pPr>
              <a:buFontTx/>
              <a:buNone/>
            </a:pPr>
            <a:r>
              <a:rPr lang="en-US" dirty="0">
                <a:sym typeface="Symbol" charset="0"/>
              </a:rPr>
              <a:t>Adding color:</a:t>
            </a:r>
          </a:p>
          <a:p>
            <a:pPr>
              <a:buFontTx/>
              <a:buNone/>
            </a:pPr>
            <a:endParaRPr lang="en-US" dirty="0">
              <a:sym typeface="Symbol" charset="0"/>
            </a:endParaRPr>
          </a:p>
          <a:p>
            <a:pPr>
              <a:buFontTx/>
              <a:buNone/>
            </a:pPr>
            <a:endParaRPr lang="en-US" dirty="0">
              <a:sym typeface="Symbol" charset="0"/>
            </a:endParaRPr>
          </a:p>
          <a:p>
            <a:pPr>
              <a:buFontTx/>
              <a:buNone/>
            </a:pPr>
            <a:endParaRPr lang="en-US" dirty="0">
              <a:sym typeface="Symbol" charset="0"/>
            </a:endParaRPr>
          </a:p>
          <a:p>
            <a:pPr>
              <a:buFontTx/>
              <a:buNone/>
            </a:pPr>
            <a:r>
              <a:rPr lang="en-US" dirty="0">
                <a:sym typeface="Symbol" charset="0"/>
              </a:rPr>
              <a:t>For any wavelength :</a:t>
            </a: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120" y="1422509"/>
            <a:ext cx="4277249" cy="682632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192" y="2519904"/>
            <a:ext cx="4666090" cy="1088754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192" y="4230805"/>
            <a:ext cx="4458708" cy="31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32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C0C084BF-1686-D542-A34C-8C051B6F23AC}" type="slidenum">
              <a:rPr lang="en-GB"/>
              <a:pPr/>
              <a:t>7</a:t>
            </a:fld>
            <a:endParaRPr lang="en-GB"/>
          </a:p>
        </p:txBody>
      </p:sp>
      <p:sp>
        <p:nvSpPr>
          <p:cNvPr id="296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298177" y="235466"/>
            <a:ext cx="6532526" cy="798204"/>
          </a:xfrm>
          <a:ln/>
        </p:spPr>
        <p:txBody>
          <a:bodyPr/>
          <a:lstStyle/>
          <a:p>
            <a:pPr>
              <a:tabLst>
                <a:tab pos="492491" algn="l"/>
                <a:tab pos="984980" algn="l"/>
                <a:tab pos="1477472" algn="l"/>
                <a:tab pos="1969962" algn="l"/>
                <a:tab pos="2462452" algn="l"/>
                <a:tab pos="2954943" algn="l"/>
                <a:tab pos="3447434" algn="l"/>
                <a:tab pos="3939924" algn="l"/>
                <a:tab pos="4432414" algn="l"/>
                <a:tab pos="4924905" algn="l"/>
                <a:tab pos="5417396" algn="l"/>
                <a:tab pos="5909886" algn="l"/>
                <a:tab pos="6402376" algn="l"/>
              </a:tabLst>
            </a:pPr>
            <a:r>
              <a:rPr lang="en-GB" dirty="0"/>
              <a:t>Shadows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485038" y="1201087"/>
            <a:ext cx="6171768" cy="3335390"/>
          </a:xfrm>
          <a:ln/>
        </p:spPr>
        <p:txBody>
          <a:bodyPr/>
          <a:lstStyle/>
          <a:p>
            <a:pPr>
              <a:tabLst>
                <a:tab pos="492491" algn="l"/>
                <a:tab pos="984980" algn="l"/>
                <a:tab pos="1477472" algn="l"/>
                <a:tab pos="1969962" algn="l"/>
                <a:tab pos="2462452" algn="l"/>
                <a:tab pos="2954943" algn="l"/>
                <a:tab pos="3447434" algn="l"/>
                <a:tab pos="3939924" algn="l"/>
                <a:tab pos="4432414" algn="l"/>
                <a:tab pos="4924905" algn="l"/>
                <a:tab pos="5417396" algn="l"/>
                <a:tab pos="5909886" algn="l"/>
              </a:tabLst>
            </a:pPr>
            <a:r>
              <a:rPr lang="en-GB" dirty="0"/>
              <a:t>What if there is an object between the surface and light?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04219" y="2228851"/>
            <a:ext cx="1934483" cy="225419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858037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 Traced Shadows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492491" algn="l"/>
                <a:tab pos="984980" algn="l"/>
                <a:tab pos="1477472" algn="l"/>
                <a:tab pos="1969962" algn="l"/>
                <a:tab pos="2462452" algn="l"/>
                <a:tab pos="2954943" algn="l"/>
                <a:tab pos="3447434" algn="l"/>
                <a:tab pos="3939924" algn="l"/>
                <a:tab pos="4432414" algn="l"/>
                <a:tab pos="4924905" algn="l"/>
                <a:tab pos="5417396" algn="l"/>
                <a:tab pos="5909886" algn="l"/>
              </a:tabLst>
            </a:pPr>
            <a:r>
              <a:rPr lang="en-GB" dirty="0"/>
              <a:t>Trace a ray</a:t>
            </a:r>
          </a:p>
          <a:p>
            <a:pPr lvl="1">
              <a:tabLst>
                <a:tab pos="492491" algn="l"/>
                <a:tab pos="984980" algn="l"/>
                <a:tab pos="1477472" algn="l"/>
                <a:tab pos="1969962" algn="l"/>
                <a:tab pos="2462452" algn="l"/>
                <a:tab pos="2954943" algn="l"/>
                <a:tab pos="3447434" algn="l"/>
                <a:tab pos="3939924" algn="l"/>
                <a:tab pos="4432414" algn="l"/>
                <a:tab pos="4924905" algn="l"/>
                <a:tab pos="5417396" algn="l"/>
                <a:tab pos="5909886" algn="l"/>
              </a:tabLst>
            </a:pPr>
            <a:r>
              <a:rPr lang="en-GB" dirty="0"/>
              <a:t>Start = point on surface</a:t>
            </a:r>
          </a:p>
          <a:p>
            <a:pPr lvl="1">
              <a:tabLst>
                <a:tab pos="492491" algn="l"/>
                <a:tab pos="984980" algn="l"/>
                <a:tab pos="1477472" algn="l"/>
                <a:tab pos="1969962" algn="l"/>
                <a:tab pos="2462452" algn="l"/>
                <a:tab pos="2954943" algn="l"/>
                <a:tab pos="3447434" algn="l"/>
                <a:tab pos="3939924" algn="l"/>
                <a:tab pos="4432414" algn="l"/>
                <a:tab pos="4924905" algn="l"/>
                <a:tab pos="5417396" algn="l"/>
                <a:tab pos="5909886" algn="l"/>
              </a:tabLst>
            </a:pPr>
            <a:r>
              <a:rPr lang="en-GB" dirty="0"/>
              <a:t>End = light source</a:t>
            </a:r>
          </a:p>
          <a:p>
            <a:pPr lvl="1">
              <a:tabLst>
                <a:tab pos="492491" algn="l"/>
                <a:tab pos="984980" algn="l"/>
                <a:tab pos="1477472" algn="l"/>
                <a:tab pos="1969962" algn="l"/>
                <a:tab pos="2462452" algn="l"/>
                <a:tab pos="2954943" algn="l"/>
                <a:tab pos="3447434" algn="l"/>
                <a:tab pos="3939924" algn="l"/>
                <a:tab pos="4432414" algn="l"/>
                <a:tab pos="4924905" algn="l"/>
                <a:tab pos="5417396" algn="l"/>
                <a:tab pos="5909886" algn="l"/>
              </a:tabLst>
            </a:pPr>
            <a:r>
              <a:rPr lang="en-GB" dirty="0"/>
              <a:t>t=0 at </a:t>
            </a:r>
            <a:r>
              <a:rPr lang="en-GB" dirty="0" err="1"/>
              <a:t>Suface</a:t>
            </a:r>
            <a:r>
              <a:rPr lang="en-GB" dirty="0"/>
              <a:t>, t=1 at Light</a:t>
            </a:r>
          </a:p>
          <a:p>
            <a:pPr lvl="1">
              <a:tabLst>
                <a:tab pos="492491" algn="l"/>
                <a:tab pos="984980" algn="l"/>
                <a:tab pos="1477472" algn="l"/>
                <a:tab pos="1969962" algn="l"/>
                <a:tab pos="2462452" algn="l"/>
                <a:tab pos="2954943" algn="l"/>
                <a:tab pos="3447434" algn="l"/>
                <a:tab pos="3939924" algn="l"/>
                <a:tab pos="4432414" algn="l"/>
                <a:tab pos="4924905" algn="l"/>
                <a:tab pos="5417396" algn="l"/>
                <a:tab pos="5909886" algn="l"/>
              </a:tabLst>
            </a:pPr>
            <a:r>
              <a:rPr lang="en-GB" dirty="0"/>
              <a:t>“Bias” to avoid </a:t>
            </a:r>
            <a:r>
              <a:rPr lang="en-GB" i="1" dirty="0"/>
              <a:t>surface acne</a:t>
            </a:r>
          </a:p>
          <a:p>
            <a:pPr>
              <a:tabLst>
                <a:tab pos="492491" algn="l"/>
                <a:tab pos="984980" algn="l"/>
                <a:tab pos="1477472" algn="l"/>
                <a:tab pos="1969962" algn="l"/>
                <a:tab pos="2462452" algn="l"/>
                <a:tab pos="2954943" algn="l"/>
                <a:tab pos="3447434" algn="l"/>
                <a:tab pos="3939924" algn="l"/>
                <a:tab pos="4432414" algn="l"/>
                <a:tab pos="4924905" algn="l"/>
                <a:tab pos="5417396" algn="l"/>
                <a:tab pos="5909886" algn="l"/>
              </a:tabLst>
            </a:pPr>
            <a:r>
              <a:rPr lang="en-GB" dirty="0"/>
              <a:t>Test</a:t>
            </a:r>
          </a:p>
          <a:p>
            <a:pPr lvl="1">
              <a:tabLst>
                <a:tab pos="492491" algn="l"/>
                <a:tab pos="984980" algn="l"/>
                <a:tab pos="1477472" algn="l"/>
                <a:tab pos="1969962" algn="l"/>
                <a:tab pos="2462452" algn="l"/>
                <a:tab pos="2954943" algn="l"/>
                <a:tab pos="3447434" algn="l"/>
                <a:tab pos="3939924" algn="l"/>
                <a:tab pos="4432414" algn="l"/>
                <a:tab pos="4924905" algn="l"/>
                <a:tab pos="5417396" algn="l"/>
                <a:tab pos="5909886" algn="l"/>
              </a:tabLst>
            </a:pPr>
            <a:r>
              <a:rPr lang="en-GB" dirty="0"/>
              <a:t>Bias ≤ t ≤ 1 = shadow</a:t>
            </a:r>
          </a:p>
          <a:p>
            <a:pPr lvl="1">
              <a:tabLst>
                <a:tab pos="492491" algn="l"/>
                <a:tab pos="984980" algn="l"/>
                <a:tab pos="1477472" algn="l"/>
                <a:tab pos="1969962" algn="l"/>
                <a:tab pos="2462452" algn="l"/>
                <a:tab pos="2954943" algn="l"/>
                <a:tab pos="3447434" algn="l"/>
                <a:tab pos="3939924" algn="l"/>
                <a:tab pos="4432414" algn="l"/>
                <a:tab pos="4924905" algn="l"/>
                <a:tab pos="5417396" algn="l"/>
                <a:tab pos="5909886" algn="l"/>
              </a:tabLst>
            </a:pPr>
            <a:r>
              <a:rPr lang="en-GB" dirty="0"/>
              <a:t>t &lt; Bias or t &gt; 1 = use this light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120" y="2743201"/>
            <a:ext cx="1934483" cy="225419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2902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492491" algn="l"/>
                <a:tab pos="984980" algn="l"/>
                <a:tab pos="1477472" algn="l"/>
                <a:tab pos="1969962" algn="l"/>
                <a:tab pos="2462452" algn="l"/>
                <a:tab pos="2954943" algn="l"/>
                <a:tab pos="3447434" algn="l"/>
                <a:tab pos="3939924" algn="l"/>
                <a:tab pos="4432414" algn="l"/>
                <a:tab pos="4924905" algn="l"/>
                <a:tab pos="5417396" algn="l"/>
                <a:tab pos="5909886" algn="l"/>
                <a:tab pos="6402376" algn="l"/>
              </a:tabLst>
            </a:pPr>
            <a:r>
              <a:rPr lang="en-GB" dirty="0"/>
              <a:t>Mirror Reflection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The Dark Side of the Trees - Gilles Tran, Spheres - Martin K. B.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94CB-B8B7-D248-8319-AF7E99739F4A}" type="slidenum">
              <a:rPr lang="en-GB"/>
              <a:pPr/>
              <a:t>9</a:t>
            </a:fld>
            <a:endParaRPr lang="en-GB"/>
          </a:p>
        </p:txBody>
      </p:sp>
      <p:grpSp>
        <p:nvGrpSpPr>
          <p:cNvPr id="30723" name="Group 3"/>
          <p:cNvGrpSpPr>
            <a:grpSpLocks/>
          </p:cNvGrpSpPr>
          <p:nvPr/>
        </p:nvGrpSpPr>
        <p:grpSpPr bwMode="auto">
          <a:xfrm>
            <a:off x="1491518" y="1600200"/>
            <a:ext cx="6158807" cy="2609554"/>
            <a:chOff x="323" y="1700"/>
            <a:chExt cx="5702" cy="2416"/>
          </a:xfrm>
        </p:grpSpPr>
        <p:pic>
          <p:nvPicPr>
            <p:cNvPr id="30724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3" y="1700"/>
              <a:ext cx="1992" cy="241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30725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04" y="1700"/>
              <a:ext cx="3222" cy="241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2660523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3386</TotalTime>
  <Words>597</Words>
  <Application>Microsoft Macintosh PowerPoint</Application>
  <PresentationFormat>On-screen Show (16:9)</PresentationFormat>
  <Paragraphs>162</Paragraphs>
  <Slides>34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Calibri</vt:lpstr>
      <vt:lpstr>Liberation Sans</vt:lpstr>
      <vt:lpstr>Liberation Serif</vt:lpstr>
      <vt:lpstr>Symbol</vt:lpstr>
      <vt:lpstr>Times New Roman</vt:lpstr>
      <vt:lpstr>Wingdings</vt:lpstr>
      <vt:lpstr>1_Office Theme</vt:lpstr>
      <vt:lpstr>Office Theme</vt:lpstr>
      <vt:lpstr>Ray Tracing Illumination</vt:lpstr>
      <vt:lpstr>Basic Illumination Concepts</vt:lpstr>
      <vt:lpstr>Lambert’s Law</vt:lpstr>
      <vt:lpstr>Lambert’s Law</vt:lpstr>
      <vt:lpstr>Ambient Light</vt:lpstr>
      <vt:lpstr>Combined Model</vt:lpstr>
      <vt:lpstr>Shadows</vt:lpstr>
      <vt:lpstr>Ray Traced Shadows</vt:lpstr>
      <vt:lpstr>Mirror Reflection</vt:lpstr>
      <vt:lpstr>Ray Tracing Reflection</vt:lpstr>
      <vt:lpstr>Calculating Reflection Vector</vt:lpstr>
      <vt:lpstr>Ray Traced Reflection</vt:lpstr>
      <vt:lpstr>Specular Reflection</vt:lpstr>
      <vt:lpstr>Specular vs. Mirror Reflection</vt:lpstr>
      <vt:lpstr>H vector</vt:lpstr>
      <vt:lpstr>Combined Specular &amp; Mirror</vt:lpstr>
      <vt:lpstr>Refraction</vt:lpstr>
      <vt:lpstr>PowerPoint Presentation</vt:lpstr>
      <vt:lpstr>Top</vt:lpstr>
      <vt:lpstr>Front</vt:lpstr>
      <vt:lpstr>Calculating Refraction Vector</vt:lpstr>
      <vt:lpstr>Calculating Refraction Vector</vt:lpstr>
      <vt:lpstr>Calculating Refraction Vector</vt:lpstr>
      <vt:lpstr>Alpha Blending</vt:lpstr>
      <vt:lpstr>Refraction and Alpha</vt:lpstr>
      <vt:lpstr>Full Ray-Tracing</vt:lpstr>
      <vt:lpstr>Motion Blur</vt:lpstr>
      <vt:lpstr>Ray Traced Motion Blur</vt:lpstr>
      <vt:lpstr>Depth of Field</vt:lpstr>
      <vt:lpstr>Pinhole Lens</vt:lpstr>
      <vt:lpstr>Lens Model</vt:lpstr>
      <vt:lpstr>Real Lens</vt:lpstr>
      <vt:lpstr>Lens Model</vt:lpstr>
      <vt:lpstr>Ray Traced DOF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Graphics Overview</dc:title>
  <dc:creator>Dan</dc:creator>
  <cp:lastModifiedBy>Marc Olano</cp:lastModifiedBy>
  <cp:revision>94</cp:revision>
  <cp:lastPrinted>2020-01-27T14:55:32Z</cp:lastPrinted>
  <dcterms:modified xsi:type="dcterms:W3CDTF">2020-02-04T17:27:53Z</dcterms:modified>
</cp:coreProperties>
</file>