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3" r:id="rId3"/>
    <p:sldId id="294" r:id="rId4"/>
    <p:sldId id="295" r:id="rId5"/>
    <p:sldId id="336" r:id="rId6"/>
    <p:sldId id="284" r:id="rId7"/>
    <p:sldId id="302" r:id="rId8"/>
    <p:sldId id="339" r:id="rId9"/>
    <p:sldId id="334" r:id="rId10"/>
    <p:sldId id="303" r:id="rId11"/>
    <p:sldId id="340" r:id="rId12"/>
    <p:sldId id="308" r:id="rId13"/>
    <p:sldId id="305" r:id="rId14"/>
    <p:sldId id="337" r:id="rId15"/>
    <p:sldId id="327" r:id="rId16"/>
    <p:sldId id="328" r:id="rId17"/>
    <p:sldId id="329" r:id="rId18"/>
    <p:sldId id="330" r:id="rId19"/>
    <p:sldId id="285" r:id="rId20"/>
    <p:sldId id="338" r:id="rId21"/>
    <p:sldId id="388" r:id="rId22"/>
    <p:sldId id="390" r:id="rId23"/>
    <p:sldId id="389" r:id="rId24"/>
    <p:sldId id="377" r:id="rId25"/>
    <p:sldId id="378" r:id="rId26"/>
    <p:sldId id="383" r:id="rId27"/>
    <p:sldId id="384" r:id="rId28"/>
    <p:sldId id="385" r:id="rId29"/>
    <p:sldId id="386" r:id="rId30"/>
    <p:sldId id="387" r:id="rId31"/>
    <p:sldId id="379" r:id="rId32"/>
    <p:sldId id="380" r:id="rId33"/>
    <p:sldId id="381" r:id="rId34"/>
    <p:sldId id="38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2" autoAdjust="0"/>
    <p:restoredTop sz="90929"/>
  </p:normalViewPr>
  <p:slideViewPr>
    <p:cSldViewPr>
      <p:cViewPr varScale="1">
        <p:scale>
          <a:sx n="88" d="100"/>
          <a:sy n="88" d="100"/>
        </p:scale>
        <p:origin x="-800" y="-120"/>
      </p:cViewPr>
      <p:guideLst>
        <p:guide orient="horz" pos="3354"/>
        <p:guide orient="horz" pos="383"/>
        <p:guide pos="2992"/>
        <p:guide pos="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2A55AD-FE72-EA4F-A750-A60973CC7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450954-FEAE-FC4F-9486-20184D809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ED0E7-D00A-5E4D-AE95-8FB5F4326905}" type="slidenum">
              <a:rPr lang="en-US"/>
              <a:pPr/>
              <a:t>1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28409-9B22-2849-B187-1C75B16838C8}" type="slidenum">
              <a:rPr lang="en-US"/>
              <a:pPr/>
              <a:t>10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66C6B-4D04-7843-8E7A-1A396D604556}" type="slidenum">
              <a:rPr lang="en-US"/>
              <a:pPr/>
              <a:t>11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82E4E-9703-6544-9178-6507A3ECF0E7}" type="slidenum">
              <a:rPr lang="en-US"/>
              <a:pPr/>
              <a:t>12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17304-4406-8F45-BD69-F0A16D8D5AD3}" type="slidenum">
              <a:rPr lang="en-US"/>
              <a:pPr/>
              <a:t>13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094F2-D80A-1E4D-9F80-7F504E99824F}" type="slidenum">
              <a:rPr lang="en-US"/>
              <a:pPr/>
              <a:t>14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436C8-BD62-7348-8B29-D2F03BEB1B21}" type="slidenum">
              <a:rPr lang="en-US"/>
              <a:pPr/>
              <a:t>15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34864-DEF1-5E4A-A072-BDA2763AAB12}" type="slidenum">
              <a:rPr lang="en-US"/>
              <a:pPr/>
              <a:t>16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293C5-3205-AF4F-B8D0-52EB4BB0362D}" type="slidenum">
              <a:rPr lang="en-US"/>
              <a:pPr/>
              <a:t>17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5952A-46CF-8140-A9E9-021676318EB9}" type="slidenum">
              <a:rPr lang="en-US"/>
              <a:pPr/>
              <a:t>18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4F225-A8F6-554E-8733-B0042EF78EC8}" type="slidenum">
              <a:rPr lang="en-US"/>
              <a:pPr/>
              <a:t>19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664CB-E4EF-4647-A6C0-EC78F761D41D}" type="slidenum">
              <a:rPr lang="en-US"/>
              <a:pPr/>
              <a:t>2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B0482-A2C7-FC48-B367-EF30D2DB0DFD}" type="slidenum">
              <a:rPr lang="en-US"/>
              <a:pPr/>
              <a:t>20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9D770-6478-4041-B889-7680D924758A}" type="slidenum">
              <a:rPr lang="en-GB"/>
              <a:pPr/>
              <a:t>24</a:t>
            </a:fld>
            <a:endParaRPr lang="en-GB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2EC129-3EB9-254C-8AE2-6D7E14AE3C00}" type="slidenum">
              <a:rPr lang="en-GB"/>
              <a:pPr/>
              <a:t>25</a:t>
            </a:fld>
            <a:endParaRPr lang="en-GB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468B5-6C8F-254D-89C7-70A9A25F35F3}" type="slidenum">
              <a:rPr lang="en-US"/>
              <a:pPr/>
              <a:t>26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6F174-BC79-0643-8DE7-6C95D668C19A}" type="slidenum">
              <a:rPr lang="en-US"/>
              <a:pPr/>
              <a:t>27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55572-6FB7-F042-BEE8-2F14ACD114D3}" type="slidenum">
              <a:rPr lang="en-US"/>
              <a:pPr/>
              <a:t>28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6EE75-1733-6C45-A275-434D0D736512}" type="slidenum">
              <a:rPr lang="en-US"/>
              <a:pPr/>
              <a:t>29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09F1F-EDF2-A24C-8E5F-1C9463866A37}" type="slidenum">
              <a:rPr lang="en-US"/>
              <a:pPr/>
              <a:t>30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22756B-3B90-F443-A06F-DAB1B55D96DB}" type="slidenum">
              <a:rPr lang="en-GB"/>
              <a:pPr/>
              <a:t>31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E772E-A50D-6143-AD82-F5B2551F6CED}" type="slidenum">
              <a:rPr lang="en-GB"/>
              <a:pPr/>
              <a:t>32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0F93D-7927-5E4D-BF58-A332B9B8814D}" type="slidenum">
              <a:rPr lang="en-US"/>
              <a:pPr/>
              <a:t>3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56B29-DE83-2E44-85F6-932BF81E19DA}" type="slidenum">
              <a:rPr lang="en-GB"/>
              <a:pPr/>
              <a:t>33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5CDF5-21C0-124C-8A6C-89517F5321C0}" type="slidenum">
              <a:rPr lang="en-GB"/>
              <a:pPr/>
              <a:t>34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BF3DF-6E07-0C46-9BBD-3C41894712C5}" type="slidenum">
              <a:rPr lang="en-US"/>
              <a:pPr/>
              <a:t>4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4E69E-37DA-2045-85BD-A750C42D04A2}" type="slidenum">
              <a:rPr lang="en-US"/>
              <a:pPr/>
              <a:t>5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D16C5-F6E9-1245-8170-49A023500890}" type="slidenum">
              <a:rPr lang="en-US"/>
              <a:pPr/>
              <a:t>6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BA6CA-3FF6-AB4F-ACC2-ACDF9BFB0FC0}" type="slidenum">
              <a:rPr lang="en-US"/>
              <a:pPr/>
              <a:t>7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8F390-DF2C-9B4B-9A47-087223562E83}" type="slidenum">
              <a:rPr lang="en-US"/>
              <a:pPr/>
              <a:t>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7E389-CCC2-644F-96A3-65C12D92FE16}" type="slidenum">
              <a:rPr lang="en-US"/>
              <a:pPr/>
              <a:t>9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A6F1-5ABB-174F-BA0A-801B4213F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549-8F07-4B4B-A21E-BE10AFEB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5AF0-3DE2-0146-B2B8-CBD2467F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102-6AB6-A84E-BBEC-00C7E9599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5BA1-7F8B-5B48-A7A7-B4BF157F9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EECE-25E6-BB42-A1F1-1F7F62674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3C1A-40FC-404A-B46B-0C7BAA2C2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48-4263-0345-849E-C5C5670B6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8E5D-9F6A-2E4D-B53B-24ACA8126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C538-ACC7-EE44-A4BF-D12D635F0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0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7BC0-7AF0-F749-871A-2448A107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C9EC-CD38-AB45-A280-8A467A412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.wdp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Antialiasing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Detail</a:t>
            </a:r>
            <a:endParaRPr lang="en-US" dirty="0"/>
          </a:p>
        </p:txBody>
      </p:sp>
      <p:graphicFrame>
        <p:nvGraphicFramePr>
          <p:cNvPr id="20480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987550" y="2535238"/>
          <a:ext cx="51689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9" name="Microsoft Draw Drawing" r:id="rId4" imgW="5168900" imgH="2654300" progId="MSDraw.Drawing.8.1">
                  <p:embed/>
                </p:oleObj>
              </mc:Choice>
              <mc:Fallback>
                <p:oleObj name="Microsoft Draw Drawing" r:id="rId4" imgW="5168900" imgH="2654300" progId="MSDraw.Drawing.8.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2535238"/>
                        <a:ext cx="51689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Detail</a:t>
            </a:r>
            <a:endParaRPr lang="en-US" dirty="0"/>
          </a:p>
        </p:txBody>
      </p:sp>
      <p:pic>
        <p:nvPicPr>
          <p:cNvPr id="26419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8818" r="2200" b="30981"/>
          <a:stretch/>
        </p:blipFill>
        <p:spPr>
          <a:xfrm>
            <a:off x="648182" y="2102142"/>
            <a:ext cx="7857557" cy="330805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924" name="Picture 4" descr="48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11083"/>
              </p:ext>
            </p:extLst>
          </p:nvPr>
        </p:nvGraphicFramePr>
        <p:xfrm>
          <a:off x="2590800" y="31242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6" name="Microsoft Draw Drawing" r:id="rId4" imgW="5664200" imgH="4140200" progId="MSDraw.Drawing.8.1">
                  <p:embed/>
                </p:oleObj>
              </mc:Choice>
              <mc:Fallback>
                <p:oleObj name="Microsoft Draw Drawing" r:id="rId4" imgW="5664200" imgH="4140200" progId="MSDraw.Drawing.8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1242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34412"/>
              </p:ext>
            </p:extLst>
          </p:nvPr>
        </p:nvGraphicFramePr>
        <p:xfrm>
          <a:off x="2590800" y="13716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7" name="Microsoft Draw Drawing" r:id="rId6" imgW="5664200" imgH="4140200" progId="MSDraw.Drawing.8.1">
                  <p:embed/>
                </p:oleObj>
              </mc:Choice>
              <mc:Fallback>
                <p:oleObj name="Microsoft Draw Drawing" r:id="rId6" imgW="5664200" imgH="4140200" progId="MSDraw.Drawing.8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Strobing</a:t>
            </a:r>
            <a:r>
              <a:rPr lang="en-US" dirty="0" smtClean="0"/>
              <a:t>/Popping</a:t>
            </a:r>
            <a:endParaRPr lang="en-US" dirty="0"/>
          </a:p>
        </p:txBody>
      </p:sp>
      <p:graphicFrame>
        <p:nvGraphicFramePr>
          <p:cNvPr id="206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3325"/>
              </p:ext>
            </p:extLst>
          </p:nvPr>
        </p:nvGraphicFramePr>
        <p:xfrm>
          <a:off x="2590800" y="48768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8" name="Microsoft Draw Drawing" r:id="rId7" imgW="5664200" imgH="4140200" progId="MSDraw.Drawing.8.1">
                  <p:embed/>
                </p:oleObj>
              </mc:Choice>
              <mc:Fallback>
                <p:oleObj name="Microsoft Draw Drawing" r:id="rId7" imgW="5664200" imgH="4140200" progId="MSDraw.Drawing.8.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768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2743200" y="3429000"/>
            <a:ext cx="12192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2743200" y="5257800"/>
            <a:ext cx="13716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743200" y="1752600"/>
            <a:ext cx="9144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might you fix aliasing?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9380" name="Picture 4" descr="39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1813"/>
            <a:ext cx="8686800" cy="57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0404" name="Picture 4" descr="40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8" name="Picture 4" descr="41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013"/>
            <a:ext cx="8763000" cy="584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452" name="Picture 4" descr="42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Shannon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sampling theory (1D):</a:t>
            </a:r>
          </a:p>
          <a:p>
            <a:pPr lvl="1"/>
            <a:r>
              <a:rPr lang="en-US"/>
              <a:t>A band limited signal f(t) with cut off frequency w</a:t>
            </a:r>
            <a:r>
              <a:rPr lang="en-US" baseline="-25000"/>
              <a:t>F</a:t>
            </a:r>
            <a:r>
              <a:rPr lang="en-US"/>
              <a:t> may be perfectly reconstructed from its samples f(nT</a:t>
            </a:r>
            <a:r>
              <a:rPr lang="en-US" baseline="-25000"/>
              <a:t>0</a:t>
            </a:r>
            <a:r>
              <a:rPr lang="en-US"/>
              <a:t>) if 2</a:t>
            </a:r>
            <a:r>
              <a:rPr lang="en-US">
                <a:latin typeface="Symbol" charset="0"/>
              </a:rPr>
              <a:t>p</a:t>
            </a:r>
            <a:r>
              <a:rPr lang="en-US"/>
              <a:t>/T</a:t>
            </a:r>
            <a:r>
              <a:rPr lang="en-US" baseline="-25000"/>
              <a:t>0</a:t>
            </a:r>
            <a:r>
              <a:rPr lang="en-US"/>
              <a:t> &gt;= 2w</a:t>
            </a:r>
            <a:r>
              <a:rPr lang="en-US" baseline="-25000"/>
              <a:t>F</a:t>
            </a:r>
            <a:endParaRPr lang="en-US"/>
          </a:p>
          <a:p>
            <a:pPr lvl="1"/>
            <a:r>
              <a:rPr lang="en-US"/>
              <a:t>w</a:t>
            </a:r>
            <a:r>
              <a:rPr lang="en-US" baseline="-25000"/>
              <a:t>F</a:t>
            </a:r>
            <a:r>
              <a:rPr lang="en-US"/>
              <a:t> == Nyquist limit</a:t>
            </a:r>
          </a:p>
          <a:p>
            <a:r>
              <a:rPr lang="en-US"/>
              <a:t>Alternatively: </a:t>
            </a:r>
          </a:p>
          <a:p>
            <a:pPr lvl="1"/>
            <a:r>
              <a:rPr lang="en-US"/>
              <a:t>a signal can be reconstructed exactly from samples only if the highest frequency is less than half the sampling 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30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94" r="48055" b="12484"/>
          <a:stretch/>
        </p:blipFill>
        <p:spPr bwMode="auto">
          <a:xfrm>
            <a:off x="1041400" y="608013"/>
            <a:ext cx="3708400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1828800"/>
            <a:ext cx="2566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Original Scene</a:t>
            </a:r>
            <a:endParaRPr lang="en-US" sz="3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174499"/>
            <a:ext cx="2004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Luminosity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 Sine Wave</a:t>
            </a:r>
          </a:p>
        </p:txBody>
      </p:sp>
      <p:pic>
        <p:nvPicPr>
          <p:cNvPr id="262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5552"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Alias?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 based on frequency</a:t>
            </a:r>
          </a:p>
          <a:p>
            <a:pPr lvl="1"/>
            <a:r>
              <a:rPr lang="en-US" dirty="0" smtClean="0"/>
              <a:t>Like audio equalizer</a:t>
            </a:r>
          </a:p>
          <a:p>
            <a:pPr lvl="1"/>
            <a:r>
              <a:rPr lang="en-US" dirty="0" smtClean="0"/>
              <a:t>Fourier transform</a:t>
            </a:r>
          </a:p>
        </p:txBody>
      </p:sp>
      <p:pic>
        <p:nvPicPr>
          <p:cNvPr id="4" name="Picture 3" descr="maggy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86336"/>
            <a:ext cx="2286000" cy="3048000"/>
          </a:xfrm>
          <a:prstGeom prst="rect">
            <a:avLst/>
          </a:prstGeom>
        </p:spPr>
      </p:pic>
      <p:pic>
        <p:nvPicPr>
          <p:cNvPr id="5" name="Picture 4" descr="fouri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766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5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Alias?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replicates spectrum in a grid</a:t>
            </a:r>
          </a:p>
          <a:p>
            <a:pPr lvl="1"/>
            <a:r>
              <a:rPr lang="en-US" dirty="0" smtClean="0"/>
              <a:t>Aliasing when they overlap</a:t>
            </a: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838200" y="3276600"/>
            <a:ext cx="7467600" cy="3048000"/>
            <a:chOff x="838200" y="3276600"/>
            <a:chExt cx="7467600" cy="3048000"/>
          </a:xfrm>
        </p:grpSpPr>
        <p:grpSp>
          <p:nvGrpSpPr>
            <p:cNvPr id="8" name="Group 7"/>
            <p:cNvGrpSpPr/>
            <p:nvPr/>
          </p:nvGrpSpPr>
          <p:grpSpPr>
            <a:xfrm>
              <a:off x="6019800" y="3276600"/>
              <a:ext cx="2286000" cy="3048000"/>
              <a:chOff x="5029200" y="3276600"/>
              <a:chExt cx="2286000" cy="3048000"/>
            </a:xfrm>
          </p:grpSpPr>
          <p:pic>
            <p:nvPicPr>
              <p:cNvPr id="5" name="Picture 4" descr="fourie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3276600"/>
                <a:ext cx="2286000" cy="3048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>
                <a:spLocks noChangeAspect="1"/>
              </p:cNvSpPr>
              <p:nvPr/>
            </p:nvSpPr>
            <p:spPr>
              <a:xfrm>
                <a:off x="5943600" y="4495800"/>
                <a:ext cx="457200" cy="609600"/>
              </a:xfrm>
              <a:prstGeom prst="rect">
                <a:avLst/>
              </a:prstGeom>
              <a:noFill/>
              <a:ln w="38100" cmpd="sng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38200" y="3276600"/>
              <a:ext cx="2286000" cy="3048000"/>
              <a:chOff x="1905000" y="3286336"/>
              <a:chExt cx="2286000" cy="3048000"/>
            </a:xfrm>
          </p:grpSpPr>
          <p:pic>
            <p:nvPicPr>
              <p:cNvPr id="4" name="Picture 3" descr="maggy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00" y="3286336"/>
                <a:ext cx="2286000" cy="3048000"/>
              </a:xfrm>
              <a:prstGeom prst="rect">
                <a:avLst/>
              </a:prstGeom>
            </p:spPr>
          </p:pic>
          <p:grpSp>
            <p:nvGrpSpPr>
              <p:cNvPr id="3106" name="Group 3105"/>
              <p:cNvGrpSpPr/>
              <p:nvPr/>
            </p:nvGrpSpPr>
            <p:grpSpPr>
              <a:xfrm>
                <a:off x="1949450" y="3308350"/>
                <a:ext cx="2209800" cy="2997200"/>
                <a:chOff x="381000" y="3352800"/>
                <a:chExt cx="1691584" cy="2290008"/>
              </a:xfrm>
            </p:grpSpPr>
            <p:grpSp>
              <p:nvGrpSpPr>
                <p:cNvPr id="2082" name="Group 2081"/>
                <p:cNvGrpSpPr/>
                <p:nvPr/>
              </p:nvGrpSpPr>
              <p:grpSpPr>
                <a:xfrm>
                  <a:off x="381000" y="3352800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1775" name="Group 1774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752" name="Group 175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42" name="Oval 174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3" name="Oval 174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4" name="Oval 174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5" name="Oval 174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6" name="Oval 174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7" name="Oval 174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8" name="Oval 174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9" name="Oval 174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0" name="Oval 174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1" name="Oval 175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53" name="Group 175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54" name="Oval 175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5" name="Oval 175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6" name="Oval 175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7" name="Oval 175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8" name="Oval 175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9" name="Oval 175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0" name="Oval 175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1" name="Oval 176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2" name="Oval 176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3" name="Oval 176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64" name="Group 176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65" name="Oval 176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6" name="Oval 176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7" name="Oval 176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8" name="Oval 176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9" name="Oval 176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0" name="Oval 176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1" name="Oval 177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2" name="Oval 177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3" name="Oval 177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4" name="Oval 177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76" name="Group 1775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777" name="Group 177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00" name="Oval 179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1" name="Oval 180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2" name="Oval 180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3" name="Oval 180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4" name="Oval 180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5" name="Oval 180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6" name="Oval 180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7" name="Oval 180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8" name="Oval 180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9" name="Oval 180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8" name="Group 177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90" name="Oval 178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1" name="Oval 179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2" name="Oval 179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3" name="Oval 179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4" name="Oval 179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5" name="Oval 179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6" name="Oval 179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7" name="Oval 179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8" name="Oval 179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9" name="Oval 179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9" name="Group 177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80" name="Oval 177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1" name="Oval 178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2" name="Oval 178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3" name="Oval 178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4" name="Oval 178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5" name="Oval 178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6" name="Oval 178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7" name="Oval 178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8" name="Oval 178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9" name="Oval 178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10" name="Group 1809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11" name="Group 181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34" name="Oval 183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5" name="Oval 183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6" name="Oval 183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7" name="Oval 183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8" name="Oval 183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9" name="Oval 183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0" name="Oval 183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1" name="Oval 184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2" name="Oval 184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3" name="Oval 184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2" name="Group 181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24" name="Oval 182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5" name="Oval 182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6" name="Oval 182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7" name="Oval 182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8" name="Oval 182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9" name="Oval 182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0" name="Oval 182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1" name="Oval 183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2" name="Oval 183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3" name="Oval 183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3" name="Group 181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14" name="Oval 18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5" name="Oval 18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6" name="Oval 18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7" name="Oval 18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8" name="Oval 18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9" name="Oval 18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0" name="Oval 18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1" name="Oval 18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2" name="Oval 18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3" name="Oval 18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44" name="Group 1843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45" name="Group 184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68" name="Oval 186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9" name="Oval 186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0" name="Oval 186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1" name="Oval 187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2" name="Oval 187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3" name="Oval 187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4" name="Oval 187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5" name="Oval 187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6" name="Oval 187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7" name="Oval 187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6" name="Group 184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58" name="Oval 185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9" name="Oval 185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0" name="Oval 185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1" name="Oval 186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2" name="Oval 186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3" name="Oval 186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4" name="Oval 186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5" name="Oval 186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6" name="Oval 186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7" name="Oval 186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7" name="Group 184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48" name="Oval 18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9" name="Oval 18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0" name="Oval 18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1" name="Oval 18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2" name="Oval 18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3" name="Oval 18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4" name="Oval 18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5" name="Oval 18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6" name="Oval 18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7" name="Oval 18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78" name="Group 1877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79" name="Group 187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02" name="Oval 190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3" name="Oval 190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4" name="Oval 190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5" name="Oval 190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6" name="Oval 190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7" name="Oval 190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8" name="Oval 190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9" name="Oval 190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0" name="Oval 190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1" name="Oval 191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0" name="Group 187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92" name="Oval 189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3" name="Oval 189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4" name="Oval 189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5" name="Oval 189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6" name="Oval 189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7" name="Oval 189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8" name="Oval 189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9" name="Oval 189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0" name="Oval 189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1" name="Oval 190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1" name="Group 188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82" name="Oval 188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3" name="Oval 188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4" name="Oval 188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5" name="Oval 188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6" name="Oval 188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7" name="Oval 188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8" name="Oval 188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9" name="Oval 188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0" name="Oval 188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1" name="Oval 189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12" name="Group 1911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13" name="Group 191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36" name="Oval 193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7" name="Oval 193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8" name="Oval 193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9" name="Oval 193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0" name="Oval 193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1" name="Oval 194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2" name="Oval 194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3" name="Oval 194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4" name="Oval 194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5" name="Oval 194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14" name="Group 191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26" name="Oval 192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7" name="Oval 192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8" name="Oval 192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9" name="Oval 192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0" name="Oval 192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1" name="Oval 193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2" name="Oval 193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3" name="Oval 193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4" name="Oval 193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5" name="Oval 193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15" name="Group 191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16" name="Oval 191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7" name="Oval 191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8" name="Oval 191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9" name="Oval 191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0" name="Oval 191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1" name="Oval 192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2" name="Oval 192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3" name="Oval 192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4" name="Oval 192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5" name="Oval 192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46" name="Group 1945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47" name="Group 194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70" name="Oval 196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1" name="Oval 197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2" name="Oval 197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3" name="Oval 197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4" name="Oval 197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5" name="Oval 197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6" name="Oval 197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7" name="Oval 197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8" name="Oval 197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9" name="Oval 197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48" name="Group 194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60" name="Oval 195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1" name="Oval 196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2" name="Oval 196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3" name="Oval 196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4" name="Oval 196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5" name="Oval 196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6" name="Oval 196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7" name="Oval 196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8" name="Oval 196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9" name="Oval 196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49" name="Group 194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50" name="Oval 194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1" name="Oval 195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2" name="Oval 195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3" name="Oval 195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4" name="Oval 195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5" name="Oval 195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6" name="Oval 195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7" name="Oval 195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8" name="Oval 195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9" name="Oval 195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80" name="Group 1979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81" name="Group 198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04" name="Oval 20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5" name="Oval 20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6" name="Oval 20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7" name="Oval 20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8" name="Oval 20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9" name="Oval 20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0" name="Oval 20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1" name="Oval 20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2" name="Oval 20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3" name="Oval 20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82" name="Group 198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94" name="Oval 199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5" name="Oval 199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6" name="Oval 199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7" name="Oval 199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8" name="Oval 199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9" name="Oval 199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0" name="Oval 199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1" name="Oval 200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2" name="Oval 200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3" name="Oval 200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83" name="Group 198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84" name="Oval 198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5" name="Oval 198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6" name="Oval 198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7" name="Oval 198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8" name="Oval 198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9" name="Oval 198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0" name="Oval 198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1" name="Oval 199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2" name="Oval 199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3" name="Oval 199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14" name="Group 2013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15" name="Group 201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38" name="Oval 20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9" name="Oval 20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0" name="Oval 20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1" name="Oval 20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2" name="Oval 20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3" name="Oval 20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4" name="Oval 20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5" name="Oval 20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6" name="Oval 20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7" name="Oval 20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6" name="Group 201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28" name="Oval 202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9" name="Oval 202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0" name="Oval 202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1" name="Oval 203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2" name="Oval 203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3" name="Oval 203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4" name="Oval 203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5" name="Oval 203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6" name="Oval 203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7" name="Oval 203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7" name="Group 201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18" name="Oval 201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9" name="Oval 201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0" name="Oval 201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1" name="Oval 202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2" name="Oval 202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3" name="Oval 202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4" name="Oval 202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5" name="Oval 202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6" name="Oval 202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7" name="Oval 202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48" name="Group 2047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49" name="Group 204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72" name="Oval 207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3" name="Oval 207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4" name="Oval 207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5" name="Oval 207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6" name="Oval 207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7" name="Oval 207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8" name="Oval 207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9" name="Oval 207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0" name="Oval 207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1" name="Oval 208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0" name="Group 204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62" name="Oval 206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3" name="Oval 206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4" name="Oval 206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5" name="Oval 206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6" name="Oval 206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7" name="Oval 206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8" name="Oval 206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9" name="Oval 206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0" name="Oval 206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1" name="Oval 207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1" name="Group 205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52" name="Oval 205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3" name="Oval 205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4" name="Oval 205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5" name="Oval 205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6" name="Oval 205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7" name="Oval 205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8" name="Oval 205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9" name="Oval 205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0" name="Oval 205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1" name="Oval 206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83" name="Group 2082"/>
                <p:cNvGrpSpPr/>
                <p:nvPr/>
              </p:nvGrpSpPr>
              <p:grpSpPr>
                <a:xfrm>
                  <a:off x="381000" y="3936304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084" name="Group 2083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91" name="Group 239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14" name="Oval 24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5" name="Oval 24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6" name="Oval 24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7" name="Oval 24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8" name="Oval 24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9" name="Oval 24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0" name="Oval 24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1" name="Oval 24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2" name="Oval 24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3" name="Oval 24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2" name="Group 239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04" name="Oval 24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5" name="Oval 24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6" name="Oval 24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7" name="Oval 24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8" name="Oval 24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9" name="Oval 24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0" name="Oval 24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1" name="Oval 24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2" name="Oval 24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3" name="Oval 24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3" name="Group 239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94" name="Oval 239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5" name="Oval 239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6" name="Oval 239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7" name="Oval 239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8" name="Oval 239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9" name="Oval 239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0" name="Oval 239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1" name="Oval 240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2" name="Oval 240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3" name="Oval 240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5" name="Group 2084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58" name="Group 235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81" name="Oval 238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2" name="Oval 238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3" name="Oval 238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4" name="Oval 238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5" name="Oval 238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6" name="Oval 238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7" name="Oval 238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8" name="Oval 238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9" name="Oval 238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0" name="Oval 238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59" name="Group 235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71" name="Oval 237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2" name="Oval 237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3" name="Oval 237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4" name="Oval 237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5" name="Oval 237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6" name="Oval 237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7" name="Oval 237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8" name="Oval 237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9" name="Oval 237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0" name="Oval 237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60" name="Group 235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61" name="Oval 236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2" name="Oval 236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3" name="Oval 236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4" name="Oval 236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5" name="Oval 236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6" name="Oval 236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7" name="Oval 236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8" name="Oval 236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9" name="Oval 236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0" name="Oval 236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6" name="Group 2085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25" name="Group 232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48" name="Oval 23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9" name="Oval 23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0" name="Oval 23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1" name="Oval 23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2" name="Oval 23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3" name="Oval 23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4" name="Oval 23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5" name="Oval 23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6" name="Oval 23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7" name="Oval 23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6" name="Group 232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38" name="Oval 23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9" name="Oval 23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0" name="Oval 23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1" name="Oval 23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2" name="Oval 23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3" name="Oval 23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4" name="Oval 23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5" name="Oval 23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6" name="Oval 23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7" name="Oval 23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7" name="Group 232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28" name="Oval 232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9" name="Oval 232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0" name="Oval 232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1" name="Oval 233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2" name="Oval 233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3" name="Oval 233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4" name="Oval 233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5" name="Oval 233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6" name="Oval 233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7" name="Oval 233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7" name="Group 2086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92" name="Group 229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15" name="Oval 231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6" name="Oval 231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7" name="Oval 231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8" name="Oval 231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9" name="Oval 231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0" name="Oval 231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1" name="Oval 232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2" name="Oval 232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3" name="Oval 232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4" name="Oval 232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3" name="Group 229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05" name="Oval 230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6" name="Oval 230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7" name="Oval 230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8" name="Oval 230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9" name="Oval 230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0" name="Oval 230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1" name="Oval 231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2" name="Oval 231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3" name="Oval 231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4" name="Oval 231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4" name="Group 229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95" name="Oval 229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6" name="Oval 229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7" name="Oval 229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8" name="Oval 229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9" name="Oval 229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0" name="Oval 229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1" name="Oval 230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2" name="Oval 230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3" name="Oval 230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4" name="Oval 230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8" name="Group 2087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59" name="Group 225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82" name="Oval 228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3" name="Oval 228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4" name="Oval 228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5" name="Oval 228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6" name="Oval 228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7" name="Oval 228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8" name="Oval 228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9" name="Oval 228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0" name="Oval 228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1" name="Oval 229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60" name="Group 225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72" name="Oval 227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3" name="Oval 227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4" name="Oval 227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5" name="Oval 227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6" name="Oval 227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7" name="Oval 227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8" name="Oval 227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9" name="Oval 227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0" name="Oval 227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1" name="Oval 228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61" name="Group 226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62" name="Oval 226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3" name="Oval 226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4" name="Oval 226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5" name="Oval 226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6" name="Oval 226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7" name="Oval 226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8" name="Oval 226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9" name="Oval 226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0" name="Oval 226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1" name="Oval 227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9" name="Group 2088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26" name="Group 222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49" name="Oval 224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0" name="Oval 224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1" name="Oval 225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2" name="Oval 225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3" name="Oval 225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4" name="Oval 225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5" name="Oval 225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6" name="Oval 225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7" name="Oval 225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8" name="Oval 225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27" name="Group 222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39" name="Oval 223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0" name="Oval 223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1" name="Oval 224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2" name="Oval 224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3" name="Oval 224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4" name="Oval 224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5" name="Oval 224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6" name="Oval 224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7" name="Oval 224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8" name="Oval 224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28" name="Group 222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29" name="Oval 222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0" name="Oval 222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1" name="Oval 223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2" name="Oval 223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3" name="Oval 223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4" name="Oval 223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5" name="Oval 223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6" name="Oval 223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7" name="Oval 223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8" name="Oval 223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0" name="Group 2089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93" name="Group 219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16" name="Oval 221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7" name="Oval 221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8" name="Oval 221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9" name="Oval 221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0" name="Oval 221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1" name="Oval 222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2" name="Oval 222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3" name="Oval 222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4" name="Oval 222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5" name="Oval 222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4" name="Group 219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06" name="Oval 220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7" name="Oval 220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8" name="Oval 220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9" name="Oval 220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0" name="Oval 220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1" name="Oval 221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2" name="Oval 221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3" name="Oval 221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4" name="Oval 221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5" name="Oval 221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5" name="Group 219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96" name="Oval 219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7" name="Oval 219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8" name="Oval 219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9" name="Oval 219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0" name="Oval 219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1" name="Oval 220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2" name="Oval 220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3" name="Oval 220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4" name="Oval 220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5" name="Oval 220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1" name="Group 2090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60" name="Group 215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83" name="Oval 218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4" name="Oval 218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5" name="Oval 218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6" name="Oval 218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7" name="Oval 218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8" name="Oval 218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9" name="Oval 218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0" name="Oval 218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1" name="Oval 219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2" name="Oval 219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61" name="Group 216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73" name="Oval 217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4" name="Oval 217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5" name="Oval 217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6" name="Oval 217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7" name="Oval 217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8" name="Oval 217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9" name="Oval 217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0" name="Oval 217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1" name="Oval 218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2" name="Oval 218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62" name="Group 216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63" name="Oval 216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4" name="Oval 216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5" name="Oval 216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6" name="Oval 216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7" name="Oval 216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8" name="Oval 216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9" name="Oval 216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0" name="Oval 216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1" name="Oval 217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2" name="Oval 217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2" name="Group 2091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27" name="Group 212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50" name="Oval 214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1" name="Oval 215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2" name="Oval 215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3" name="Oval 215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4" name="Oval 215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5" name="Oval 215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6" name="Oval 215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7" name="Oval 215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8" name="Oval 215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9" name="Oval 215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28" name="Group 212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40" name="Oval 213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1" name="Oval 214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2" name="Oval 214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3" name="Oval 214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4" name="Oval 214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5" name="Oval 214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6" name="Oval 214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7" name="Oval 214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8" name="Oval 214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9" name="Oval 214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29" name="Group 212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30" name="Oval 212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1" name="Oval 213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2" name="Oval 213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3" name="Oval 213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4" name="Oval 213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5" name="Oval 213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6" name="Oval 213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7" name="Oval 213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8" name="Oval 213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9" name="Oval 213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3" name="Group 2092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94" name="Group 209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17" name="Oval 211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8" name="Oval 211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9" name="Oval 211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0" name="Oval 211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1" name="Oval 212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2" name="Oval 212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3" name="Oval 212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4" name="Oval 212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5" name="Oval 212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6" name="Oval 212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5" name="Group 209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07" name="Oval 210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8" name="Oval 210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9" name="Oval 210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0" name="Oval 210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1" name="Oval 211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2" name="Oval 211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3" name="Oval 211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4" name="Oval 211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5" name="Oval 211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6" name="Oval 211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6" name="Group 209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97" name="Oval 209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8" name="Oval 209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9" name="Oval 209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0" name="Oval 209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1" name="Oval 210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2" name="Oval 210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3" name="Oval 210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4" name="Oval 210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5" name="Oval 210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6" name="Oval 210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424" name="Group 2423"/>
                <p:cNvGrpSpPr/>
                <p:nvPr/>
              </p:nvGrpSpPr>
              <p:grpSpPr>
                <a:xfrm>
                  <a:off x="381000" y="4519808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425" name="Group 2424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732" name="Group 273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55" name="Oval 275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6" name="Oval 275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7" name="Oval 275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8" name="Oval 275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9" name="Oval 275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0" name="Oval 275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1" name="Oval 276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2" name="Oval 276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3" name="Oval 276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4" name="Oval 276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33" name="Group 273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45" name="Oval 274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6" name="Oval 274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7" name="Oval 274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8" name="Oval 274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9" name="Oval 274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0" name="Oval 274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1" name="Oval 275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2" name="Oval 275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3" name="Oval 275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4" name="Oval 275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34" name="Group 273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35" name="Oval 273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6" name="Oval 273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7" name="Oval 273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8" name="Oval 273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9" name="Oval 273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0" name="Oval 273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1" name="Oval 274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2" name="Oval 274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3" name="Oval 274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4" name="Oval 274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6" name="Group 2425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99" name="Group 269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22" name="Oval 272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3" name="Oval 272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4" name="Oval 272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5" name="Oval 272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6" name="Oval 272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7" name="Oval 272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8" name="Oval 272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9" name="Oval 272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0" name="Oval 272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1" name="Oval 273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0" name="Group 269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12" name="Oval 271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3" name="Oval 271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4" name="Oval 271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5" name="Oval 271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6" name="Oval 271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7" name="Oval 271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8" name="Oval 271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9" name="Oval 271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0" name="Oval 271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1" name="Oval 272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1" name="Group 270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02" name="Oval 270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3" name="Oval 270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4" name="Oval 270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5" name="Oval 270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6" name="Oval 270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7" name="Oval 270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8" name="Oval 270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9" name="Oval 270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0" name="Oval 270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1" name="Oval 271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7" name="Group 2426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66" name="Group 266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89" name="Oval 268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0" name="Oval 268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1" name="Oval 269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2" name="Oval 269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3" name="Oval 269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4" name="Oval 269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5" name="Oval 269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6" name="Oval 269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7" name="Oval 269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8" name="Oval 269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67" name="Group 266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79" name="Oval 267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0" name="Oval 267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1" name="Oval 268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2" name="Oval 268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3" name="Oval 268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4" name="Oval 268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5" name="Oval 268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6" name="Oval 268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7" name="Oval 268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8" name="Oval 268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68" name="Group 266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69" name="Oval 266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0" name="Oval 266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1" name="Oval 267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2" name="Oval 267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3" name="Oval 267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4" name="Oval 267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5" name="Oval 267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6" name="Oval 267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7" name="Oval 267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8" name="Oval 267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8" name="Group 2427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33" name="Group 263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56" name="Oval 265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7" name="Oval 265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8" name="Oval 265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9" name="Oval 265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0" name="Oval 265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1" name="Oval 266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2" name="Oval 266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3" name="Oval 266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4" name="Oval 266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5" name="Oval 266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34" name="Group 263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46" name="Oval 264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7" name="Oval 264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8" name="Oval 264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9" name="Oval 264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0" name="Oval 264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1" name="Oval 265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2" name="Oval 265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3" name="Oval 265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4" name="Oval 265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5" name="Oval 265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35" name="Group 263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36" name="Oval 263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7" name="Oval 263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8" name="Oval 263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9" name="Oval 263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0" name="Oval 263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1" name="Oval 264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2" name="Oval 264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3" name="Oval 264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4" name="Oval 264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5" name="Oval 264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9" name="Group 2428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00" name="Group 259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23" name="Oval 262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4" name="Oval 262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5" name="Oval 262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6" name="Oval 262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7" name="Oval 262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8" name="Oval 262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9" name="Oval 262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0" name="Oval 262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1" name="Oval 263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2" name="Oval 263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01" name="Group 260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13" name="Oval 261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4" name="Oval 261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5" name="Oval 261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6" name="Oval 261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7" name="Oval 261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8" name="Oval 261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9" name="Oval 261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0" name="Oval 261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1" name="Oval 262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2" name="Oval 262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02" name="Group 260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03" name="Oval 260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4" name="Oval 260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5" name="Oval 260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6" name="Oval 260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7" name="Oval 260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8" name="Oval 260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9" name="Oval 260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0" name="Oval 260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1" name="Oval 261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2" name="Oval 261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0" name="Group 2429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67" name="Group 256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90" name="Oval 258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1" name="Oval 259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2" name="Oval 259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3" name="Oval 259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4" name="Oval 259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5" name="Oval 259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6" name="Oval 259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7" name="Oval 259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8" name="Oval 259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9" name="Oval 259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68" name="Group 256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80" name="Oval 257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1" name="Oval 258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2" name="Oval 258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3" name="Oval 258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4" name="Oval 258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5" name="Oval 258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6" name="Oval 258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7" name="Oval 258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8" name="Oval 258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9" name="Oval 258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69" name="Group 256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70" name="Oval 256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1" name="Oval 257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2" name="Oval 257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3" name="Oval 257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4" name="Oval 257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5" name="Oval 257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6" name="Oval 257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7" name="Oval 257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8" name="Oval 257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9" name="Oval 257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1" name="Group 2430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34" name="Group 253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57" name="Oval 255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8" name="Oval 255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9" name="Oval 255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0" name="Oval 255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1" name="Oval 256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2" name="Oval 256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3" name="Oval 256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4" name="Oval 256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5" name="Oval 256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6" name="Oval 256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35" name="Group 253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47" name="Oval 254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8" name="Oval 254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9" name="Oval 254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0" name="Oval 254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1" name="Oval 255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2" name="Oval 255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3" name="Oval 255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4" name="Oval 255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5" name="Oval 255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6" name="Oval 255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36" name="Group 253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37" name="Oval 253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8" name="Oval 253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9" name="Oval 253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0" name="Oval 253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1" name="Oval 254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2" name="Oval 254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3" name="Oval 254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4" name="Oval 254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5" name="Oval 254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6" name="Oval 254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2" name="Group 2431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01" name="Group 250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24" name="Oval 252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5" name="Oval 252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6" name="Oval 252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7" name="Oval 252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8" name="Oval 252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9" name="Oval 252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0" name="Oval 252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1" name="Oval 253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2" name="Oval 253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3" name="Oval 253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02" name="Group 250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14" name="Oval 25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5" name="Oval 25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6" name="Oval 25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7" name="Oval 25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8" name="Oval 25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9" name="Oval 25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0" name="Oval 25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1" name="Oval 25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2" name="Oval 25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3" name="Oval 25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03" name="Group 250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04" name="Oval 25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5" name="Oval 25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6" name="Oval 25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7" name="Oval 25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8" name="Oval 25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9" name="Oval 25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0" name="Oval 25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1" name="Oval 25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2" name="Oval 25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3" name="Oval 25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3" name="Group 2432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468" name="Group 246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91" name="Oval 249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2" name="Oval 249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3" name="Oval 249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4" name="Oval 249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5" name="Oval 249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6" name="Oval 249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7" name="Oval 249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8" name="Oval 249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9" name="Oval 249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0" name="Oval 249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69" name="Group 246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81" name="Oval 248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2" name="Oval 248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3" name="Oval 248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4" name="Oval 248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5" name="Oval 248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6" name="Oval 248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7" name="Oval 248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8" name="Oval 248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9" name="Oval 248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0" name="Oval 248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0" name="Group 246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71" name="Oval 247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2" name="Oval 247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3" name="Oval 247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4" name="Oval 247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5" name="Oval 247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6" name="Oval 247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7" name="Oval 247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8" name="Oval 247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9" name="Oval 247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0" name="Oval 247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4" name="Group 2433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435" name="Group 243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58" name="Oval 245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9" name="Oval 245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0" name="Oval 245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1" name="Oval 246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2" name="Oval 246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3" name="Oval 246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4" name="Oval 246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5" name="Oval 246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6" name="Oval 246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7" name="Oval 246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36" name="Group 243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48" name="Oval 24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9" name="Oval 24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0" name="Oval 24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1" name="Oval 24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2" name="Oval 24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3" name="Oval 24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4" name="Oval 24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5" name="Oval 24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6" name="Oval 24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7" name="Oval 24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37" name="Group 243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38" name="Oval 24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39" name="Oval 24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0" name="Oval 24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1" name="Oval 24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2" name="Oval 24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3" name="Oval 24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4" name="Oval 24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5" name="Oval 24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6" name="Oval 24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7" name="Oval 24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765" name="Group 2764"/>
                <p:cNvGrpSpPr/>
                <p:nvPr/>
              </p:nvGrpSpPr>
              <p:grpSpPr>
                <a:xfrm>
                  <a:off x="381000" y="5103312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766" name="Group 2765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73" name="Group 307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96" name="Oval 309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7" name="Oval 309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8" name="Oval 309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9" name="Oval 309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0" name="Oval 309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1" name="Oval 310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2" name="Oval 310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3" name="Oval 310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4" name="Oval 310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5" name="Oval 310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4" name="Group 307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86" name="Oval 308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7" name="Oval 308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8" name="Oval 308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9" name="Oval 308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0" name="Oval 308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1" name="Oval 309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2" name="Oval 309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3" name="Oval 309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4" name="Oval 309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5" name="Oval 309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5" name="Group 307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76" name="Oval 307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7" name="Oval 307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8" name="Oval 307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9" name="Oval 307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0" name="Oval 307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1" name="Oval 308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2" name="Oval 308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3" name="Oval 308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4" name="Oval 308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5" name="Oval 308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67" name="Group 2766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40" name="Group 303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63" name="Oval 306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4" name="Oval 306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5" name="Oval 306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6" name="Oval 306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7" name="Oval 306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8" name="Oval 306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9" name="Oval 306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0" name="Oval 306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1" name="Oval 307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2" name="Oval 307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41" name="Group 304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53" name="Oval 305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4" name="Oval 305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5" name="Oval 305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6" name="Oval 305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7" name="Oval 305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8" name="Oval 305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9" name="Oval 305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0" name="Oval 305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1" name="Oval 306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2" name="Oval 306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42" name="Group 304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43" name="Oval 304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4" name="Oval 304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5" name="Oval 304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6" name="Oval 304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7" name="Oval 304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8" name="Oval 304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9" name="Oval 304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0" name="Oval 304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1" name="Oval 305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2" name="Oval 305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68" name="Group 2767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07" name="Group 300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30" name="Oval 302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1" name="Oval 303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2" name="Oval 303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3" name="Oval 303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4" name="Oval 303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5" name="Oval 303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6" name="Oval 303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7" name="Oval 303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8" name="Oval 303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9" name="Oval 303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8" name="Group 300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20" name="Oval 301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1" name="Oval 302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2" name="Oval 302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3" name="Oval 302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4" name="Oval 302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5" name="Oval 302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6" name="Oval 302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7" name="Oval 302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8" name="Oval 302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9" name="Oval 302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9" name="Group 300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10" name="Oval 300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1" name="Oval 301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2" name="Oval 301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3" name="Oval 301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4" name="Oval 301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5" name="Oval 301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6" name="Oval 301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7" name="Oval 301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8" name="Oval 301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9" name="Oval 301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69" name="Group 2768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74" name="Group 297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97" name="Oval 299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8" name="Oval 299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9" name="Oval 299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0" name="Oval 299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1" name="Oval 300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2" name="Oval 300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3" name="Oval 300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4" name="Oval 300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5" name="Oval 300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6" name="Oval 300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75" name="Group 297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87" name="Oval 298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8" name="Oval 298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9" name="Oval 298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0" name="Oval 298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1" name="Oval 299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2" name="Oval 299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3" name="Oval 299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4" name="Oval 299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5" name="Oval 299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6" name="Oval 299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76" name="Group 297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77" name="Oval 297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8" name="Oval 297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9" name="Oval 297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0" name="Oval 297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1" name="Oval 298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2" name="Oval 298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3" name="Oval 298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4" name="Oval 298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5" name="Oval 298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6" name="Oval 298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0" name="Group 2769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41" name="Group 294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64" name="Oval 296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5" name="Oval 296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6" name="Oval 296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7" name="Oval 296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8" name="Oval 296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9" name="Oval 296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0" name="Oval 296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1" name="Oval 297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2" name="Oval 297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3" name="Oval 297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42" name="Group 294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54" name="Oval 295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5" name="Oval 295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6" name="Oval 295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7" name="Oval 295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8" name="Oval 295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9" name="Oval 295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0" name="Oval 295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1" name="Oval 296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2" name="Oval 296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3" name="Oval 296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43" name="Group 294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44" name="Oval 294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5" name="Oval 294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6" name="Oval 294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7" name="Oval 294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8" name="Oval 294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9" name="Oval 294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0" name="Oval 294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1" name="Oval 295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2" name="Oval 295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3" name="Oval 295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1" name="Group 2770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08" name="Group 290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31" name="Oval 293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2" name="Oval 293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3" name="Oval 293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4" name="Oval 293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5" name="Oval 293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6" name="Oval 293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7" name="Oval 293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8" name="Oval 293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9" name="Oval 293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0" name="Oval 293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09" name="Group 290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21" name="Oval 292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2" name="Oval 292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3" name="Oval 292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4" name="Oval 292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5" name="Oval 292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6" name="Oval 292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7" name="Oval 292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8" name="Oval 292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9" name="Oval 292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0" name="Oval 292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10" name="Group 290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11" name="Oval 291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2" name="Oval 291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3" name="Oval 291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4" name="Oval 291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5" name="Oval 291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6" name="Oval 291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7" name="Oval 291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8" name="Oval 291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9" name="Oval 291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0" name="Oval 291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2" name="Group 2771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75" name="Group 287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98" name="Oval 289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9" name="Oval 289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0" name="Oval 289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1" name="Oval 290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2" name="Oval 290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3" name="Oval 290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4" name="Oval 290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5" name="Oval 290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6" name="Oval 290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7" name="Oval 290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76" name="Group 287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88" name="Oval 288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9" name="Oval 288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0" name="Oval 288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1" name="Oval 289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2" name="Oval 289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3" name="Oval 289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4" name="Oval 289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5" name="Oval 289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6" name="Oval 289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7" name="Oval 289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77" name="Group 287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78" name="Oval 287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9" name="Oval 287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0" name="Oval 287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1" name="Oval 288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2" name="Oval 288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3" name="Oval 288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4" name="Oval 288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5" name="Oval 288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6" name="Oval 288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7" name="Oval 288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3" name="Group 2772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42" name="Group 284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65" name="Oval 286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6" name="Oval 286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7" name="Oval 286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8" name="Oval 286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9" name="Oval 286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0" name="Oval 286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1" name="Oval 287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2" name="Oval 287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3" name="Oval 287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4" name="Oval 287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43" name="Group 284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55" name="Oval 285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6" name="Oval 285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7" name="Oval 285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8" name="Oval 285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9" name="Oval 285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0" name="Oval 285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1" name="Oval 286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2" name="Oval 286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3" name="Oval 286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4" name="Oval 286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44" name="Group 284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45" name="Oval 284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6" name="Oval 284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7" name="Oval 284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8" name="Oval 284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9" name="Oval 284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0" name="Oval 284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1" name="Oval 285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2" name="Oval 285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3" name="Oval 285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4" name="Oval 285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4" name="Group 2773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09" name="Group 280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32" name="Oval 283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3" name="Oval 283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4" name="Oval 283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5" name="Oval 283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6" name="Oval 283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7" name="Oval 283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8" name="Oval 283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9" name="Oval 283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0" name="Oval 283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1" name="Oval 284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10" name="Group 280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22" name="Oval 282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3" name="Oval 282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4" name="Oval 282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5" name="Oval 282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6" name="Oval 282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7" name="Oval 282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8" name="Oval 282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9" name="Oval 282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0" name="Oval 282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1" name="Oval 283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11" name="Group 281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12" name="Oval 281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3" name="Oval 281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4" name="Oval 281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5" name="Oval 281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6" name="Oval 281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7" name="Oval 281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8" name="Oval 281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9" name="Oval 281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0" name="Oval 281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1" name="Oval 282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5" name="Group 2774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776" name="Group 277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99" name="Oval 279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0" name="Oval 279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1" name="Oval 280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2" name="Oval 280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3" name="Oval 280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4" name="Oval 280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5" name="Oval 280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6" name="Oval 280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7" name="Oval 280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8" name="Oval 280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7" name="Group 277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89" name="Oval 278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0" name="Oval 278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1" name="Oval 279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2" name="Oval 279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3" name="Oval 279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4" name="Oval 279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5" name="Oval 279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6" name="Oval 279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7" name="Oval 279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8" name="Oval 279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8" name="Group 277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79" name="Oval 277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0" name="Oval 277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1" name="Oval 278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2" name="Oval 278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3" name="Oval 278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4" name="Oval 278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5" name="Oval 278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6" name="Oval 278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7" name="Oval 278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8" name="Oval 278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pic>
          <p:nvPicPr>
            <p:cNvPr id="9" name="Picture 8" descr="sample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276600"/>
              <a:ext cx="228600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49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Blur away high frequency</a:t>
            </a:r>
          </a:p>
          <a:p>
            <a:pPr lvl="1"/>
            <a:r>
              <a:rPr lang="en-US" dirty="0" smtClean="0"/>
              <a:t>Blur is better than aliasing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98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Filters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CA8F-A78A-D44D-B862-DA351671AB7F}" type="slidenum">
              <a:rPr lang="en-GB"/>
              <a:pPr/>
              <a:t>24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00654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Using a Filter to Compute Pixel </a:t>
            </a:r>
            <a:r>
              <a:rPr lang="en-GB" dirty="0" err="1"/>
              <a:t>Color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A885-E3D0-5E47-9426-E3FA699E433D}" type="slidenum">
              <a:rPr lang="en-GB"/>
              <a:pPr/>
              <a:t>25</a:t>
            </a:fld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33016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 Area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“area” of pixel covered</a:t>
            </a:r>
          </a:p>
          <a:p>
            <a:r>
              <a:rPr lang="en-US" dirty="0" smtClean="0"/>
              <a:t>Box in spatial domain</a:t>
            </a:r>
          </a:p>
          <a:p>
            <a:pPr lvl="1"/>
            <a:r>
              <a:rPr lang="en-US" dirty="0" smtClean="0"/>
              <a:t>Nice finite kernel</a:t>
            </a:r>
          </a:p>
          <a:p>
            <a:pPr lvl="2"/>
            <a:r>
              <a:rPr lang="en-US" dirty="0" smtClean="0"/>
              <a:t>easy to compute</a:t>
            </a:r>
          </a:p>
          <a:p>
            <a:pPr lvl="1"/>
            <a:r>
              <a:rPr lang="en-US" dirty="0" err="1" smtClean="0"/>
              <a:t>sinc</a:t>
            </a:r>
            <a:r>
              <a:rPr lang="en-US" dirty="0" smtClean="0"/>
              <a:t> (sin(x)/x) </a:t>
            </a:r>
            <a:r>
              <a:rPr lang="en-US" dirty="0" smtClean="0"/>
              <a:t>in freq domain</a:t>
            </a:r>
          </a:p>
          <a:p>
            <a:pPr lvl="2"/>
            <a:r>
              <a:rPr lang="en-US" dirty="0" smtClean="0"/>
              <a:t>Plenty of high freq</a:t>
            </a:r>
          </a:p>
          <a:p>
            <a:pPr lvl="2"/>
            <a:r>
              <a:rPr lang="en-US" dirty="0" smtClean="0"/>
              <a:t>Still aliases</a:t>
            </a:r>
          </a:p>
          <a:p>
            <a:endParaRPr lang="en-US" dirty="0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438" y="2743200"/>
            <a:ext cx="3586162" cy="3586163"/>
          </a:xfrm>
          <a:prstGeom prst="rect">
            <a:avLst/>
          </a:prstGeom>
          <a:noFill/>
        </p:spPr>
      </p:pic>
      <p:pic>
        <p:nvPicPr>
          <p:cNvPr id="5" name="Picture 4" descr="sin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648200"/>
            <a:ext cx="32893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4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 higher order filtering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Fold better filter into </a:t>
            </a:r>
            <a:r>
              <a:rPr lang="en-US" dirty="0" err="1" smtClean="0"/>
              <a:t>rasterization</a:t>
            </a:r>
            <a:endParaRPr lang="en-US" dirty="0" smtClean="0"/>
          </a:p>
          <a:p>
            <a:pPr lvl="1"/>
            <a:r>
              <a:rPr lang="en-US" dirty="0" smtClean="0"/>
              <a:t>Can make </a:t>
            </a:r>
            <a:r>
              <a:rPr lang="en-US" dirty="0" err="1" smtClean="0"/>
              <a:t>rasterization</a:t>
            </a:r>
            <a:r>
              <a:rPr lang="en-US" dirty="0" smtClean="0"/>
              <a:t> much harder</a:t>
            </a:r>
          </a:p>
          <a:p>
            <a:pPr lvl="1"/>
            <a:r>
              <a:rPr lang="en-US" dirty="0" smtClean="0"/>
              <a:t>Usually just done for lines</a:t>
            </a:r>
          </a:p>
          <a:p>
            <a:pPr lvl="2"/>
            <a:r>
              <a:rPr lang="en-US" dirty="0" smtClean="0"/>
              <a:t>Draw with filter kernel </a:t>
            </a:r>
            <a:br>
              <a:rPr lang="en-US" dirty="0" smtClean="0"/>
            </a:br>
            <a:r>
              <a:rPr lang="en-US" dirty="0" smtClean="0"/>
              <a:t>“paintbrush”</a:t>
            </a:r>
          </a:p>
          <a:p>
            <a:r>
              <a:rPr lang="en-US" dirty="0" smtClean="0"/>
              <a:t>Only practical for </a:t>
            </a:r>
            <a:br>
              <a:rPr lang="en-US" dirty="0" smtClean="0"/>
            </a:br>
            <a:r>
              <a:rPr lang="en-US" dirty="0" smtClean="0"/>
              <a:t>finite filters</a:t>
            </a:r>
          </a:p>
          <a:p>
            <a:endParaRPr lang="en-US" dirty="0"/>
          </a:p>
        </p:txBody>
      </p:sp>
      <p:pic>
        <p:nvPicPr>
          <p:cNvPr id="118788" name="Picture 4" descr="aa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225" y="3602038"/>
            <a:ext cx="3022600" cy="325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95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Supersampling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Numeric integration of filter</a:t>
            </a:r>
          </a:p>
          <a:p>
            <a:pPr>
              <a:lnSpc>
                <a:spcPct val="90000"/>
              </a:lnSpc>
            </a:pPr>
            <a:r>
              <a:rPr lang="en-US" sz="2800"/>
              <a:t>Grid with equal weight = box filter</a:t>
            </a:r>
          </a:p>
          <a:p>
            <a:pPr>
              <a:lnSpc>
                <a:spcPct val="90000"/>
              </a:lnSpc>
            </a:pPr>
            <a:r>
              <a:rPr lang="en-US" sz="2800"/>
              <a:t>Push up Nyquist </a:t>
            </a:r>
            <a:br>
              <a:rPr lang="en-US" sz="2800"/>
            </a:br>
            <a:r>
              <a:rPr lang="en-US" sz="2800"/>
              <a:t>frequency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Edges: ∞ frequency, </a:t>
            </a:r>
            <a:br>
              <a:rPr lang="en-US" sz="2400"/>
            </a:br>
            <a:r>
              <a:rPr lang="en-US" sz="2400"/>
              <a:t>still alias</a:t>
            </a:r>
          </a:p>
          <a:p>
            <a:pPr>
              <a:lnSpc>
                <a:spcPct val="90000"/>
              </a:lnSpc>
            </a:pPr>
            <a:r>
              <a:rPr lang="en-US" sz="2800"/>
              <a:t>Other filters: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Grid with unequal </a:t>
            </a:r>
            <a:br>
              <a:rPr lang="en-US" sz="2400"/>
            </a:br>
            <a:r>
              <a:rPr lang="en-US" sz="2400"/>
              <a:t>weights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Priority sampling</a:t>
            </a:r>
          </a:p>
        </p:txBody>
      </p:sp>
      <p:pic>
        <p:nvPicPr>
          <p:cNvPr id="120838" name="Picture 6" descr="ss-weigh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62313" cy="3262313"/>
          </a:xfrm>
          <a:prstGeom prst="rect">
            <a:avLst/>
          </a:prstGeom>
          <a:noFill/>
        </p:spPr>
      </p:pic>
      <p:pic>
        <p:nvPicPr>
          <p:cNvPr id="120839" name="Picture 7" descr="ss-prior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  <p:pic>
        <p:nvPicPr>
          <p:cNvPr id="120840" name="Picture 8" descr="ss-bo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84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 numerical integration step</a:t>
            </a:r>
          </a:p>
          <a:p>
            <a:r>
              <a:rPr lang="en-US" dirty="0" smtClean="0"/>
              <a:t>More samples in </a:t>
            </a:r>
            <a:br>
              <a:rPr lang="en-US" dirty="0" smtClean="0"/>
            </a:br>
            <a:r>
              <a:rPr lang="en-US" dirty="0" smtClean="0"/>
              <a:t>high contrast areas</a:t>
            </a:r>
          </a:p>
          <a:p>
            <a:r>
              <a:rPr lang="en-US" dirty="0" smtClean="0"/>
              <a:t>Easy with ray </a:t>
            </a:r>
            <a:br>
              <a:rPr lang="en-US" dirty="0" smtClean="0"/>
            </a:br>
            <a:r>
              <a:rPr lang="en-US" dirty="0" smtClean="0"/>
              <a:t>tracing, harder for </a:t>
            </a:r>
            <a:br>
              <a:rPr lang="en-US" dirty="0" smtClean="0"/>
            </a:br>
            <a:r>
              <a:rPr lang="en-US" dirty="0" smtClean="0"/>
              <a:t>others</a:t>
            </a:r>
          </a:p>
          <a:p>
            <a:r>
              <a:rPr lang="en-US" dirty="0" smtClean="0"/>
              <a:t>Possible bias</a:t>
            </a:r>
          </a:p>
        </p:txBody>
      </p:sp>
      <p:pic>
        <p:nvPicPr>
          <p:cNvPr id="126982" name="Picture 6" descr="ss-adaptiv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0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31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9969" r="49722" b="12703"/>
          <a:stretch/>
        </p:blipFill>
        <p:spPr bwMode="auto">
          <a:xfrm>
            <a:off x="1041400" y="608013"/>
            <a:ext cx="3708400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1828800"/>
            <a:ext cx="2585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Pixel Sampling</a:t>
            </a:r>
            <a:endParaRPr lang="en-US" sz="3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174499"/>
            <a:ext cx="15720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Samples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Stochastic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Monte-Carlo integration of filter</a:t>
            </a:r>
          </a:p>
          <a:p>
            <a:r>
              <a:rPr lang="en-US" dirty="0" smtClean="0"/>
              <a:t>Sample distribution</a:t>
            </a:r>
          </a:p>
          <a:p>
            <a:pPr lvl="1"/>
            <a:r>
              <a:rPr lang="en-US" dirty="0" smtClean="0"/>
              <a:t>Poisson disk</a:t>
            </a:r>
          </a:p>
          <a:p>
            <a:pPr lvl="1"/>
            <a:r>
              <a:rPr lang="en-US" dirty="0" smtClean="0"/>
              <a:t>Jittered grid</a:t>
            </a:r>
          </a:p>
          <a:p>
            <a:r>
              <a:rPr lang="en-US" dirty="0" smtClean="0"/>
              <a:t>Aliasing </a:t>
            </a:r>
            <a:r>
              <a:rPr lang="en-US" dirty="0" err="1" smtClean="0">
                <a:sym typeface="Symbol" pitchFamily="-112" charset="2"/>
              </a:rPr>
              <a:t></a:t>
            </a:r>
            <a:r>
              <a:rPr lang="en-US" dirty="0" smtClean="0">
                <a:sym typeface="Symbol" pitchFamily="-112" charset="2"/>
              </a:rPr>
              <a:t> Noise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24932" name="Picture 4" descr="ss-j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14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No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CF6F-288E-014E-9125-7547795995D7}" type="slidenum">
              <a:rPr lang="en-GB"/>
              <a:pPr/>
              <a:t>31</a:t>
            </a:fld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2964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AD3B-5050-9746-A26C-C740D4D6F154}" type="slidenum">
              <a:rPr lang="en-GB"/>
              <a:pPr/>
              <a:t>32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52448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E3BE-3E76-DA4A-AAA1-F8698657DCCD}" type="slidenum">
              <a:rPr lang="en-GB"/>
              <a:pPr/>
              <a:t>33</a:t>
            </a:fld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429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AC34-15B0-F347-89AD-ABC7B55336F1}" type="slidenum">
              <a:rPr lang="en-GB"/>
              <a:pPr/>
              <a:t>34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00433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 descr="32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69" r="48056" b="12703"/>
          <a:stretch/>
        </p:blipFill>
        <p:spPr bwMode="auto">
          <a:xfrm>
            <a:off x="1041400" y="608012"/>
            <a:ext cx="3708400" cy="47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828800"/>
            <a:ext cx="29215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Displayed Image</a:t>
            </a:r>
            <a:endParaRPr lang="en-US" sz="3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174499"/>
            <a:ext cx="2004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Luminosity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went wrong?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Aliasing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artifacts</a:t>
            </a:r>
          </a:p>
          <a:p>
            <a:pPr lvl="1"/>
            <a:r>
              <a:rPr lang="en-US" dirty="0" smtClean="0"/>
              <a:t>Jagged </a:t>
            </a:r>
            <a:r>
              <a:rPr lang="en-US" dirty="0"/>
              <a:t>lines and edges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frequencies appearing as low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objects missed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exture </a:t>
            </a:r>
            <a:r>
              <a:rPr lang="en-US" dirty="0"/>
              <a:t>distortions</a:t>
            </a:r>
          </a:p>
          <a:p>
            <a:pPr lvl="1"/>
            <a:r>
              <a:rPr lang="en-US" dirty="0" err="1" smtClean="0"/>
              <a:t>Strobing</a:t>
            </a:r>
            <a:r>
              <a:rPr lang="en-US" dirty="0" smtClean="0"/>
              <a:t> </a:t>
            </a:r>
            <a:r>
              <a:rPr lang="en-US" dirty="0"/>
              <a:t>and popping</a:t>
            </a:r>
          </a:p>
          <a:p>
            <a:pPr lvl="1"/>
            <a:r>
              <a:rPr lang="en-US" dirty="0" smtClean="0"/>
              <a:t>Backward </a:t>
            </a:r>
            <a:r>
              <a:rPr lang="en-US" dirty="0"/>
              <a:t>movement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Jagged Lines</a:t>
            </a:r>
            <a:endParaRPr lang="en-US" dirty="0"/>
          </a:p>
        </p:txBody>
      </p:sp>
      <p:graphicFrame>
        <p:nvGraphicFramePr>
          <p:cNvPr id="2037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74850" y="2535238"/>
          <a:ext cx="51943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3" name="Microsoft Draw Drawing" r:id="rId4" imgW="5194300" imgH="2654300" progId="MSDraw.Drawing.8.1">
                  <p:embed/>
                </p:oleObj>
              </mc:Choice>
              <mc:Fallback>
                <p:oleObj name="Microsoft Draw Drawing" r:id="rId4" imgW="5194300" imgH="2654300" progId="MSDraw.Drawing.8.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535238"/>
                        <a:ext cx="5194300" cy="26543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Jagged Edges</a:t>
            </a:r>
            <a:endParaRPr lang="en-US" dirty="0"/>
          </a:p>
        </p:txBody>
      </p:sp>
      <p:pic>
        <p:nvPicPr>
          <p:cNvPr id="26317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6326" r="2222" b="32438"/>
          <a:stretch/>
        </p:blipFill>
        <p:spPr>
          <a:xfrm>
            <a:off x="533400" y="1905000"/>
            <a:ext cx="8095665" cy="3452979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Aliasing</a:t>
            </a:r>
            <a:endParaRPr lang="en-US" dirty="0"/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37657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20213</TotalTime>
  <Words>328</Words>
  <Application>Microsoft Macintosh PowerPoint</Application>
  <PresentationFormat>On-screen Show (4:3)</PresentationFormat>
  <Paragraphs>119</Paragraphs>
  <Slides>34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Microsoft Draw Drawing</vt:lpstr>
      <vt:lpstr>Antialiasing</vt:lpstr>
      <vt:lpstr>PowerPoint Presentation</vt:lpstr>
      <vt:lpstr>PowerPoint Presentation</vt:lpstr>
      <vt:lpstr>PowerPoint Presentation</vt:lpstr>
      <vt:lpstr>What went wrong?</vt:lpstr>
      <vt:lpstr>Aliasing</vt:lpstr>
      <vt:lpstr>Jagged Lines</vt:lpstr>
      <vt:lpstr>Jagged Edges</vt:lpstr>
      <vt:lpstr>Frequency Aliasing</vt:lpstr>
      <vt:lpstr>Missed Detail</vt:lpstr>
      <vt:lpstr>Missed Detail</vt:lpstr>
      <vt:lpstr>PowerPoint Presentation</vt:lpstr>
      <vt:lpstr>Strobing/Popping</vt:lpstr>
      <vt:lpstr>How might you fix aliasing?</vt:lpstr>
      <vt:lpstr>PowerPoint Presentation</vt:lpstr>
      <vt:lpstr>PowerPoint Presentation</vt:lpstr>
      <vt:lpstr>PowerPoint Presentation</vt:lpstr>
      <vt:lpstr>PowerPoint Presentation</vt:lpstr>
      <vt:lpstr>Sampling Theory</vt:lpstr>
      <vt:lpstr>Sampling a Sine Wave</vt:lpstr>
      <vt:lpstr>What Will Alias?</vt:lpstr>
      <vt:lpstr>What Will Alias?</vt:lpstr>
      <vt:lpstr>How to Fix It?</vt:lpstr>
      <vt:lpstr>Filters</vt:lpstr>
      <vt:lpstr>Using a Filter to Compute Pixel Color</vt:lpstr>
      <vt:lpstr>Analytic Area Sampling</vt:lpstr>
      <vt:lpstr>Analytic higher order filtering</vt:lpstr>
      <vt:lpstr>Supersampling</vt:lpstr>
      <vt:lpstr>Adaptive sampling</vt:lpstr>
      <vt:lpstr>Stochastic sampling</vt:lpstr>
      <vt:lpstr>No Antialiasing</vt:lpstr>
      <vt:lpstr>With Antialiasing</vt:lpstr>
      <vt:lpstr>With Antialiasing</vt:lpstr>
      <vt:lpstr>With Antialiasing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114</cp:revision>
  <cp:lastPrinted>2010-10-14T17:28:56Z</cp:lastPrinted>
  <dcterms:created xsi:type="dcterms:W3CDTF">1996-09-30T18:28:10Z</dcterms:created>
  <dcterms:modified xsi:type="dcterms:W3CDTF">2012-11-15T15:54:25Z</dcterms:modified>
</cp:coreProperties>
</file>