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theme/theme2.xml" ContentType="application/vnd.openxmlformats-officedocument.theme+xml"/>
  <Override PartName="/ppt/notesSlides/notesSlide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Default Extension="rels" ContentType="application/vnd.openxmlformats-package.relationships+xml"/>
  <Override PartName="/ppt/slides/slide10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1246" autoAdjust="0"/>
    <p:restoredTop sz="90929"/>
  </p:normalViewPr>
  <p:slideViewPr>
    <p:cSldViewPr>
      <p:cViewPr varScale="1">
        <p:scale>
          <a:sx n="100" d="100"/>
          <a:sy n="100" d="100"/>
        </p:scale>
        <p:origin x="-752" y="-10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09FD2-70C3-CB42-891E-7D3D6FCD2E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F9606-0C55-7B44-B65A-7FBF41306DEA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6B2AE1-7701-294A-89A7-14970D58FAA1}" type="slidenum">
              <a:rPr lang="en-US"/>
              <a:pPr/>
              <a:t>2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1CBE5-01F3-8840-A85E-FBB7990483CC}" type="slidenum">
              <a:rPr lang="en-US"/>
              <a:pPr/>
              <a:t>3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7B362-E932-1843-A45C-9D97AA7F1AB6}" type="slidenum">
              <a:rPr lang="en-US"/>
              <a:pPr/>
              <a:t>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F121B-7B8E-1E44-A218-F6C5FEC9A7A0}" type="slidenum">
              <a:rPr lang="en-US"/>
              <a:pPr/>
              <a:t>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9705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9712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ffectLst/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3F6AFE4-DA7F-DC42-B01E-A80B4B9F7DC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40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2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25" name="Group 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6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1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71A871-2B3F-9C4B-9A1C-75F87F49B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C133E3-5D0D-1F4F-9726-E90745602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3536192-305E-E941-847D-FFE4DB16A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A7C3BD-4091-234E-BCDC-A6828AE70F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F5EC11-A69F-E948-B118-A1A9EC8ED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8675" name="Picture 3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682" name="Picture 10"/>
            <p:cNvPicPr preferRelativeResize="0"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2868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fld id="{13900AF6-21FD-584E-9B7D-A96A51D215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§"/>
        <a:defRPr kumimoji="1" sz="32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"/>
        <a:defRPr kumimoji="1" sz="28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§"/>
        <a:defRPr kumimoji="1" sz="24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"/>
        <a:defRPr kumimoji="1" sz="20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/>
              <a:t>Technical Presentations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CMSC 635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you’ll say</a:t>
            </a:r>
          </a:p>
          <a:p>
            <a:r>
              <a:rPr lang="en-US"/>
              <a:t>Transitions</a:t>
            </a:r>
          </a:p>
          <a:p>
            <a:r>
              <a:rPr lang="en-US"/>
              <a:t>Timing</a:t>
            </a:r>
          </a:p>
          <a:p>
            <a:r>
              <a:rPr lang="en-US"/>
              <a:t>Clarity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to Presenting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Prepare</a:t>
            </a:r>
          </a:p>
          <a:p>
            <a:r>
              <a:rPr lang="en-US"/>
              <a:t>Be organized</a:t>
            </a:r>
          </a:p>
          <a:p>
            <a:r>
              <a:rPr lang="en-US"/>
              <a:t>Focus on the ideas</a:t>
            </a:r>
          </a:p>
          <a:p>
            <a:r>
              <a:rPr lang="en-US"/>
              <a:t>Practice!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Know the material</a:t>
            </a:r>
          </a:p>
          <a:p>
            <a:pPr lvl="1"/>
            <a:r>
              <a:rPr lang="en-US"/>
              <a:t>Know the background</a:t>
            </a:r>
          </a:p>
          <a:p>
            <a:r>
              <a:rPr lang="en-US"/>
              <a:t>Make slides</a:t>
            </a:r>
          </a:p>
          <a:p>
            <a:pPr lvl="1"/>
            <a:r>
              <a:rPr lang="en-US"/>
              <a:t>PowerPoint</a:t>
            </a:r>
          </a:p>
          <a:p>
            <a:pPr lvl="1"/>
            <a:r>
              <a:rPr lang="en-US"/>
              <a:t>OpenOffice</a:t>
            </a:r>
          </a:p>
          <a:p>
            <a:pPr lvl="1"/>
            <a:r>
              <a:rPr lang="en-US"/>
              <a:t>LaTeX (</a:t>
            </a:r>
            <a:r>
              <a:rPr lang="en-US" i="1"/>
              <a:t>beamer</a:t>
            </a:r>
            <a:r>
              <a:rPr lang="en-US"/>
              <a:t> package is good)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Slides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Phrases, not treatises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Readability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too much per slide (read in slide sorter)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Fonts &amp; colors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Slides are a guide, not a script!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Pictures are good, diagrams better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Use equations sparingly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Know your pace (I’m 1-2 minutes/slide)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Avoid content-free eye candy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Typical organization</a:t>
            </a:r>
          </a:p>
          <a:p>
            <a:pPr lvl="1"/>
            <a:r>
              <a:rPr lang="en-US" sz="2400"/>
              <a:t>Introduction</a:t>
            </a:r>
          </a:p>
          <a:p>
            <a:pPr lvl="1"/>
            <a:r>
              <a:rPr lang="en-US" sz="2400"/>
              <a:t>Background / Related Work</a:t>
            </a:r>
          </a:p>
          <a:p>
            <a:pPr lvl="1"/>
            <a:r>
              <a:rPr lang="en-US" sz="2400"/>
              <a:t>Method / Results</a:t>
            </a:r>
          </a:p>
          <a:p>
            <a:pPr lvl="1"/>
            <a:r>
              <a:rPr lang="en-US" sz="2400"/>
              <a:t>Conclusions</a:t>
            </a:r>
          </a:p>
          <a:p>
            <a:r>
              <a:rPr lang="en-US" sz="2800"/>
              <a:t>Give your audience the roadmap</a:t>
            </a:r>
          </a:p>
          <a:p>
            <a:r>
              <a:rPr lang="en-US" sz="2800"/>
              <a:t>“Tell them what you’re going to tell them, tell them, then tell them what you told them.”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is the problem important</a:t>
            </a:r>
          </a:p>
          <a:p>
            <a:r>
              <a:rPr lang="en-US"/>
              <a:t>Big picture of contribution &amp; results</a:t>
            </a:r>
          </a:p>
          <a:p>
            <a:r>
              <a:rPr lang="en-US"/>
              <a:t>~5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/ Related Work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Other work in area</a:t>
            </a:r>
          </a:p>
          <a:p>
            <a:pPr lvl="1"/>
            <a:r>
              <a:rPr lang="en-US"/>
              <a:t>Highlights</a:t>
            </a:r>
          </a:p>
          <a:p>
            <a:pPr lvl="1"/>
            <a:r>
              <a:rPr lang="en-US"/>
              <a:t>Group related</a:t>
            </a:r>
          </a:p>
          <a:p>
            <a:pPr lvl="1"/>
            <a:r>
              <a:rPr lang="en-US"/>
              <a:t>1 to several papers per bullet</a:t>
            </a:r>
          </a:p>
          <a:p>
            <a:r>
              <a:rPr lang="en-US"/>
              <a:t>Other work you build on</a:t>
            </a:r>
          </a:p>
          <a:p>
            <a:pPr lvl="1"/>
            <a:r>
              <a:rPr lang="en-US"/>
              <a:t>More details on 1-2</a:t>
            </a:r>
          </a:p>
          <a:p>
            <a:pPr lvl="1"/>
            <a:r>
              <a:rPr lang="en-US"/>
              <a:t>1-2 slides each to understand your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/ Results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Give idea of method</a:t>
            </a:r>
          </a:p>
          <a:p>
            <a:pPr lvl="1">
              <a:lnSpc>
                <a:spcPct val="90000"/>
              </a:lnSpc>
            </a:pPr>
            <a:r>
              <a:rPr lang="en-US"/>
              <a:t>Details in paper</a:t>
            </a:r>
          </a:p>
          <a:p>
            <a:pPr lvl="1">
              <a:lnSpc>
                <a:spcPct val="90000"/>
              </a:lnSpc>
            </a:pPr>
            <a:r>
              <a:rPr lang="en-US"/>
              <a:t>Diagrams, diagrams, diagrams</a:t>
            </a:r>
          </a:p>
          <a:p>
            <a:pPr>
              <a:lnSpc>
                <a:spcPct val="90000"/>
              </a:lnSpc>
            </a:pPr>
            <a:r>
              <a:rPr lang="en-US"/>
              <a:t>Show </a:t>
            </a:r>
            <a:r>
              <a:rPr lang="en-US" i="1"/>
              <a:t>important</a:t>
            </a:r>
            <a:r>
              <a:rPr lang="en-US"/>
              <a:t> results</a:t>
            </a:r>
          </a:p>
          <a:p>
            <a:pPr lvl="1">
              <a:lnSpc>
                <a:spcPct val="90000"/>
              </a:lnSpc>
            </a:pPr>
            <a:r>
              <a:rPr lang="en-US"/>
              <a:t>Demo, video or pictures</a:t>
            </a:r>
          </a:p>
          <a:p>
            <a:pPr lvl="1">
              <a:lnSpc>
                <a:spcPct val="90000"/>
              </a:lnSpc>
            </a:pPr>
            <a:r>
              <a:rPr lang="en-US"/>
              <a:t>If demo, have backup video</a:t>
            </a:r>
          </a:p>
          <a:p>
            <a:pPr lvl="1">
              <a:lnSpc>
                <a:spcPct val="90000"/>
              </a:lnSpc>
            </a:pPr>
            <a:r>
              <a:rPr lang="en-US"/>
              <a:t>If video, use common codec</a:t>
            </a:r>
          </a:p>
          <a:p>
            <a:pPr>
              <a:lnSpc>
                <a:spcPct val="90000"/>
              </a:lnSpc>
            </a:pPr>
            <a:r>
              <a:rPr lang="en-US"/>
              <a:t>Bulk of talk (~10 minutes)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Clear contributions (1 slide)</a:t>
            </a:r>
          </a:p>
          <a:p>
            <a:pPr lvl="1">
              <a:lnSpc>
                <a:spcPct val="90000"/>
              </a:lnSpc>
            </a:pPr>
            <a:r>
              <a:rPr lang="en-US"/>
              <a:t>Tell them what you told them</a:t>
            </a:r>
          </a:p>
          <a:p>
            <a:pPr lvl="1">
              <a:lnSpc>
                <a:spcPct val="90000"/>
              </a:lnSpc>
            </a:pPr>
            <a:r>
              <a:rPr lang="en-US"/>
              <a:t>Importance</a:t>
            </a:r>
          </a:p>
          <a:p>
            <a:pPr>
              <a:lnSpc>
                <a:spcPct val="90000"/>
              </a:lnSpc>
            </a:pPr>
            <a:r>
              <a:rPr lang="en-US"/>
              <a:t>Future work (1 slide)</a:t>
            </a:r>
          </a:p>
          <a:p>
            <a:pPr lvl="1">
              <a:lnSpc>
                <a:spcPct val="90000"/>
              </a:lnSpc>
            </a:pPr>
            <a:r>
              <a:rPr lang="en-US"/>
              <a:t>Mix of next steps and blue sky</a:t>
            </a:r>
          </a:p>
          <a:p>
            <a:pPr>
              <a:lnSpc>
                <a:spcPct val="90000"/>
              </a:lnSpc>
            </a:pPr>
            <a:r>
              <a:rPr lang="en-US"/>
              <a:t>Thanks (1 slide)</a:t>
            </a:r>
          </a:p>
          <a:p>
            <a:pPr lvl="1">
              <a:lnSpc>
                <a:spcPct val="90000"/>
              </a:lnSpc>
            </a:pPr>
            <a:r>
              <a:rPr lang="en-US"/>
              <a:t>People &amp; funding</a:t>
            </a:r>
          </a:p>
          <a:p>
            <a:pPr>
              <a:lnSpc>
                <a:spcPct val="90000"/>
              </a:lnSpc>
            </a:pPr>
            <a:r>
              <a:rPr lang="en-US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">
  <a:themeElements>
    <a:clrScheme name="Fossil 1">
      <a:dk1>
        <a:srgbClr val="969696"/>
      </a:dk1>
      <a:lt1>
        <a:srgbClr val="FFFFFF"/>
      </a:lt1>
      <a:dk2>
        <a:srgbClr val="0081CB"/>
      </a:dk2>
      <a:lt2>
        <a:srgbClr val="FFFFFF"/>
      </a:lt2>
      <a:accent1>
        <a:srgbClr val="000080"/>
      </a:accent1>
      <a:accent2>
        <a:srgbClr val="8DC6FF"/>
      </a:accent2>
      <a:accent3>
        <a:srgbClr val="AAC1E2"/>
      </a:accent3>
      <a:accent4>
        <a:srgbClr val="DADADA"/>
      </a:accent4>
      <a:accent5>
        <a:srgbClr val="AAAAC0"/>
      </a:accent5>
      <a:accent6>
        <a:srgbClr val="7FB3E7"/>
      </a:accent6>
      <a:hlink>
        <a:srgbClr val="0066CC"/>
      </a:hlink>
      <a:folHlink>
        <a:srgbClr val="00A800"/>
      </a:folHlink>
    </a:clrScheme>
    <a:fontScheme name="Fossil">
      <a:majorFont>
        <a:latin typeface="Futura"/>
        <a:ea typeface="ＭＳ Ｐゴシック"/>
        <a:cs typeface="ＭＳ Ｐゴシック"/>
      </a:majorFont>
      <a:minorFont>
        <a:latin typeface="Helvetic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Fossil 1">
        <a:dk1>
          <a:srgbClr val="969696"/>
        </a:dk1>
        <a:lt1>
          <a:srgbClr val="FFFFFF"/>
        </a:lt1>
        <a:dk2>
          <a:srgbClr val="0081CB"/>
        </a:dk2>
        <a:lt2>
          <a:srgbClr val="FFFFFF"/>
        </a:lt2>
        <a:accent1>
          <a:srgbClr val="000080"/>
        </a:accent1>
        <a:accent2>
          <a:srgbClr val="8DC6FF"/>
        </a:accent2>
        <a:accent3>
          <a:srgbClr val="AAC1E2"/>
        </a:accent3>
        <a:accent4>
          <a:srgbClr val="DADADA"/>
        </a:accent4>
        <a:accent5>
          <a:srgbClr val="AAAAC0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blue.thmx</Template>
  <TotalTime>305</TotalTime>
  <Words>272</Words>
  <Application>Microsoft PowerPoint</Application>
  <PresentationFormat>On-screen Show (4:3)</PresentationFormat>
  <Paragraphs>72</Paragraphs>
  <Slides>10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blue</vt:lpstr>
      <vt:lpstr>CMSC 635</vt:lpstr>
      <vt:lpstr>Keys to Presenting</vt:lpstr>
      <vt:lpstr>Preparation</vt:lpstr>
      <vt:lpstr>Slides</vt:lpstr>
      <vt:lpstr>Organization</vt:lpstr>
      <vt:lpstr>Introduction</vt:lpstr>
      <vt:lpstr>Background / Related Work</vt:lpstr>
      <vt:lpstr>Method / Results</vt:lpstr>
      <vt:lpstr>Conclusions</vt:lpstr>
      <vt:lpstr>Practice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</dc:title>
  <dc:creator>Marc Olano</dc:creator>
  <cp:lastModifiedBy>Marc Olano</cp:lastModifiedBy>
  <cp:revision>44</cp:revision>
  <dcterms:created xsi:type="dcterms:W3CDTF">2008-02-18T20:47:18Z</dcterms:created>
  <dcterms:modified xsi:type="dcterms:W3CDTF">2008-02-18T20:47:36Z</dcterms:modified>
</cp:coreProperties>
</file>