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27"/>
  </p:notesMasterIdLst>
  <p:sldIdLst>
    <p:sldId id="340" r:id="rId2"/>
    <p:sldId id="284" r:id="rId3"/>
    <p:sldId id="283" r:id="rId4"/>
    <p:sldId id="286" r:id="rId5"/>
    <p:sldId id="321" r:id="rId6"/>
    <p:sldId id="322" r:id="rId7"/>
    <p:sldId id="323" r:id="rId8"/>
    <p:sldId id="291" r:id="rId9"/>
    <p:sldId id="325" r:id="rId10"/>
    <p:sldId id="339" r:id="rId11"/>
    <p:sldId id="258" r:id="rId12"/>
    <p:sldId id="259" r:id="rId13"/>
    <p:sldId id="260" r:id="rId14"/>
    <p:sldId id="345" r:id="rId15"/>
    <p:sldId id="334" r:id="rId16"/>
    <p:sldId id="354" r:id="rId17"/>
    <p:sldId id="342" r:id="rId18"/>
    <p:sldId id="297" r:id="rId19"/>
    <p:sldId id="347" r:id="rId20"/>
    <p:sldId id="269" r:id="rId21"/>
    <p:sldId id="295" r:id="rId22"/>
    <p:sldId id="270" r:id="rId23"/>
    <p:sldId id="271" r:id="rId24"/>
    <p:sldId id="272" r:id="rId25"/>
    <p:sldId id="353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008080"/>
    <a:srgbClr val="800000"/>
    <a:srgbClr val="008000"/>
    <a:srgbClr val="F4F4F4"/>
    <a:srgbClr val="80FFFF"/>
    <a:srgbClr val="FF80FF"/>
    <a:srgbClr val="80F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58"/>
  </p:normalViewPr>
  <p:slideViewPr>
    <p:cSldViewPr snapToObjects="1">
      <p:cViewPr varScale="1">
        <p:scale>
          <a:sx n="154" d="100"/>
          <a:sy n="154" d="100"/>
        </p:scale>
        <p:origin x="584" y="192"/>
      </p:cViewPr>
      <p:guideLst>
        <p:guide orient="horz" pos="936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861163-395E-1E4E-B461-CC6DDEF840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9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1163-395E-1E4E-B461-CC6DDEF840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14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F0A9DD-BABC-4D49-AFF1-9A85B872AD74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7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63A9E-FC52-9E4D-9A21-0DB9BECA6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1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8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1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12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altLang="ja-JP" sz="240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Times" pitchFamily="-112" charset="0"/>
                <a:ea typeface="+mn-ea"/>
                <a:cs typeface="+mn-cs"/>
              </a:endParaRPr>
            </a:p>
          </p:txBody>
        </p:sp>
        <p:pic>
          <p:nvPicPr>
            <p:cNvPr id="21" name="Picture 16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effectLst/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7620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3A9E-FC52-9E4D-9A21-0DB9BECA6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6F49-647A-134B-B91D-1342C71F5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4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4387-E3B6-2849-96D0-6631BD986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D7E3A-BB7F-BD47-BFFB-5C91AFDF1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CAD4B-161A-0F4F-8DB4-911F77F01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4B8D-3EFF-964D-B494-E1E2B6CB30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2578-63DA-4442-AAF1-D458CB4D6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Graphics Hardware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106555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Architecture: Latency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CPU: Make one thread go very fast</a:t>
            </a:r>
          </a:p>
          <a:p>
            <a:pPr eaLnBrk="1" hangingPunct="1"/>
            <a:r>
              <a:rPr lang="en-US">
                <a:effectLst/>
                <a:latin typeface="Arial" charset="0"/>
                <a:ea typeface="ＭＳ Ｐゴシック" charset="0"/>
                <a:sym typeface="Wingdings" charset="0"/>
              </a:rPr>
              <a:t>Avoid the stalls</a:t>
            </a:r>
            <a:endParaRPr lang="en-US">
              <a:effectLst/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Branch prediction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Out-of-order execution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Memory prefetch</a:t>
            </a:r>
          </a:p>
          <a:p>
            <a:pPr lvl="1" eaLnBrk="1" hangingPunct="1"/>
            <a:r>
              <a:rPr lang="en-US">
                <a:effectLst/>
                <a:latin typeface="Arial" charset="0"/>
                <a:ea typeface="ＭＳ Ｐゴシック" charset="0"/>
              </a:rPr>
              <a:t>Big caches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GPU: Make 1,000,000 threads go very fast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Hide the stalls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HW thread scheduler</a:t>
            </a:r>
          </a:p>
          <a:p>
            <a:pPr lvl="1"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Swap threads to hide stalls</a:t>
            </a:r>
          </a:p>
          <a:p>
            <a:pPr lvl="1"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(MIMD vs SIMD)</a:t>
            </a:r>
          </a:p>
        </p:txBody>
      </p:sp>
      <p:sp>
        <p:nvSpPr>
          <p:cNvPr id="24597" name="Text Box 27"/>
          <p:cNvSpPr txBox="1">
            <a:spLocks noChangeArrowheads="1"/>
          </p:cNvSpPr>
          <p:nvPr/>
        </p:nvSpPr>
        <p:spPr bwMode="auto">
          <a:xfrm>
            <a:off x="219456" y="1347880"/>
            <a:ext cx="2000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MIMD (CPU-Like)</a:t>
            </a:r>
          </a:p>
        </p:txBody>
      </p:sp>
      <p:sp>
        <p:nvSpPr>
          <p:cNvPr id="24598" name="Text Box 30"/>
          <p:cNvSpPr txBox="1">
            <a:spLocks noChangeArrowheads="1"/>
          </p:cNvSpPr>
          <p:nvPr/>
        </p:nvSpPr>
        <p:spPr bwMode="auto">
          <a:xfrm>
            <a:off x="6526412" y="984275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SIMD (GPU-Like)</a:t>
            </a:r>
          </a:p>
        </p:txBody>
      </p:sp>
      <p:sp>
        <p:nvSpPr>
          <p:cNvPr id="24600" name="AutoShape 34"/>
          <p:cNvSpPr>
            <a:spLocks noChangeArrowheads="1"/>
          </p:cNvSpPr>
          <p:nvPr/>
        </p:nvSpPr>
        <p:spPr bwMode="auto">
          <a:xfrm>
            <a:off x="2628900" y="4057650"/>
            <a:ext cx="3714750" cy="685800"/>
          </a:xfrm>
          <a:prstGeom prst="leftRight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601" name="Text Box 35"/>
          <p:cNvSpPr txBox="1">
            <a:spLocks noChangeArrowheads="1"/>
          </p:cNvSpPr>
          <p:nvPr/>
        </p:nvSpPr>
        <p:spPr bwMode="auto">
          <a:xfrm>
            <a:off x="1428750" y="4283560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Flexibility</a:t>
            </a:r>
          </a:p>
        </p:txBody>
      </p:sp>
      <p:sp>
        <p:nvSpPr>
          <p:cNvPr id="24602" name="Text Box 36"/>
          <p:cNvSpPr txBox="1">
            <a:spLocks noChangeArrowheads="1"/>
          </p:cNvSpPr>
          <p:nvPr/>
        </p:nvSpPr>
        <p:spPr bwMode="auto">
          <a:xfrm>
            <a:off x="6343650" y="4229100"/>
            <a:ext cx="1543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Horsepower</a:t>
            </a:r>
          </a:p>
        </p:txBody>
      </p:sp>
      <p:sp>
        <p:nvSpPr>
          <p:cNvPr id="24603" name="Text Box 37"/>
          <p:cNvSpPr txBox="1">
            <a:spLocks noChangeArrowheads="1"/>
          </p:cNvSpPr>
          <p:nvPr/>
        </p:nvSpPr>
        <p:spPr bwMode="auto">
          <a:xfrm>
            <a:off x="1428750" y="451485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+mn-lt"/>
              </a:rPr>
              <a:t>Ease of Use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D994BB-7559-B143-BF22-A9ACCC039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t="15529" r="12171" b="11111"/>
          <a:stretch/>
        </p:blipFill>
        <p:spPr bwMode="auto">
          <a:xfrm>
            <a:off x="2495249" y="1445053"/>
            <a:ext cx="2218283" cy="17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688C2-733F-9243-B898-3482E31861F1}"/>
              </a:ext>
            </a:extLst>
          </p:cNvPr>
          <p:cNvSpPr/>
          <p:nvPr/>
        </p:nvSpPr>
        <p:spPr>
          <a:xfrm>
            <a:off x="3629145" y="1977959"/>
            <a:ext cx="168782" cy="401627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0A38-1563-1B49-842C-640BB3E95FD0}"/>
              </a:ext>
            </a:extLst>
          </p:cNvPr>
          <p:cNvSpPr txBox="1"/>
          <p:nvPr/>
        </p:nvSpPr>
        <p:spPr>
          <a:xfrm>
            <a:off x="2437740" y="3245586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(AMD K10  chip-</a:t>
            </a:r>
            <a:r>
              <a:rPr lang="en-US" sz="1050" dirty="0" err="1"/>
              <a:t>architect.org</a:t>
            </a:r>
            <a:r>
              <a:rPr lang="en-US" sz="1050" dirty="0"/>
              <a:t>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3895AD-6ECA-F643-8A5F-04D087390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2752" r="68105" b="9152"/>
          <a:stretch/>
        </p:blipFill>
        <p:spPr bwMode="auto">
          <a:xfrm>
            <a:off x="219457" y="2000250"/>
            <a:ext cx="2218283" cy="21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1A5FD5-E34A-3E49-84D0-041C852F2C3B}"/>
              </a:ext>
            </a:extLst>
          </p:cNvPr>
          <p:cNvCxnSpPr>
            <a:cxnSpLocks/>
          </p:cNvCxnSpPr>
          <p:nvPr/>
        </p:nvCxnSpPr>
        <p:spPr>
          <a:xfrm flipV="1">
            <a:off x="1657350" y="1442136"/>
            <a:ext cx="837898" cy="7827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2383CB-7A8D-2345-80C1-4995F99184EA}"/>
              </a:ext>
            </a:extLst>
          </p:cNvPr>
          <p:cNvCxnSpPr>
            <a:cxnSpLocks/>
          </p:cNvCxnSpPr>
          <p:nvPr/>
        </p:nvCxnSpPr>
        <p:spPr>
          <a:xfrm>
            <a:off x="1657350" y="2905305"/>
            <a:ext cx="837898" cy="246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10804F37-53D9-624D-BDAC-2B2B61F3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39466"/>
            <a:ext cx="24687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080208-5375-574E-9FB1-6D847892C2D9}"/>
              </a:ext>
            </a:extLst>
          </p:cNvPr>
          <p:cNvSpPr txBox="1"/>
          <p:nvPr/>
        </p:nvSpPr>
        <p:spPr>
          <a:xfrm>
            <a:off x="6178061" y="4011216"/>
            <a:ext cx="18742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(NVIDIA Volta / </a:t>
            </a:r>
            <a:r>
              <a:rPr lang="en-US" sz="1050" dirty="0" err="1"/>
              <a:t>wikichip.org</a:t>
            </a:r>
            <a:r>
              <a:rPr lang="en-US" sz="105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734DF-243D-2743-899F-719DB57C99A4}"/>
              </a:ext>
            </a:extLst>
          </p:cNvPr>
          <p:cNvSpPr/>
          <p:nvPr/>
        </p:nvSpPr>
        <p:spPr>
          <a:xfrm>
            <a:off x="2733795" y="1481074"/>
            <a:ext cx="240387" cy="716821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150C0-FE32-8247-AE02-EEB0F1FF285D}"/>
              </a:ext>
            </a:extLst>
          </p:cNvPr>
          <p:cNvSpPr/>
          <p:nvPr/>
        </p:nvSpPr>
        <p:spPr>
          <a:xfrm>
            <a:off x="2501563" y="1545719"/>
            <a:ext cx="232232" cy="679145"/>
          </a:xfrm>
          <a:prstGeom prst="rect">
            <a:avLst/>
          </a:prstGeom>
          <a:solidFill>
            <a:srgbClr val="C00000">
              <a:alpha val="50196"/>
            </a:srgbClr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0A391-1D53-9A4B-AD51-9A2984384874}"/>
              </a:ext>
            </a:extLst>
          </p:cNvPr>
          <p:cNvSpPr txBox="1"/>
          <p:nvPr/>
        </p:nvSpPr>
        <p:spPr>
          <a:xfrm>
            <a:off x="4419600" y="89535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Actual computational</a:t>
            </a:r>
            <a:br>
              <a:rPr lang="en-US" sz="1800" dirty="0"/>
            </a:br>
            <a:r>
              <a:rPr lang="en-US" sz="1800" dirty="0"/>
              <a:t>Units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F21253-B417-BF49-8C1E-D001F28E9F49}"/>
              </a:ext>
            </a:extLst>
          </p:cNvPr>
          <p:cNvCxnSpPr>
            <a:stCxn id="4" idx="1"/>
            <a:endCxn id="17" idx="3"/>
          </p:cNvCxnSpPr>
          <p:nvPr/>
        </p:nvCxnSpPr>
        <p:spPr>
          <a:xfrm flipH="1">
            <a:off x="2974182" y="1218516"/>
            <a:ext cx="1445418" cy="620969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BE6469-CE15-1541-97D1-5052B631464D}"/>
              </a:ext>
            </a:extLst>
          </p:cNvPr>
          <p:cNvCxnSpPr>
            <a:cxnSpLocks/>
          </p:cNvCxnSpPr>
          <p:nvPr/>
        </p:nvCxnSpPr>
        <p:spPr>
          <a:xfrm>
            <a:off x="5079326" y="1376958"/>
            <a:ext cx="692825" cy="313822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A0A291-042D-AB44-A217-D5A74749382E}"/>
              </a:ext>
            </a:extLst>
          </p:cNvPr>
          <p:cNvCxnSpPr>
            <a:cxnSpLocks/>
            <a:stCxn id="4" idx="1"/>
            <a:endCxn id="2" idx="0"/>
          </p:cNvCxnSpPr>
          <p:nvPr/>
        </p:nvCxnSpPr>
        <p:spPr>
          <a:xfrm flipH="1">
            <a:off x="3713536" y="1218516"/>
            <a:ext cx="706064" cy="759443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0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Branching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if( x ) 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mask threads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  <a:endParaRPr lang="en-US" dirty="0">
              <a:solidFill>
                <a:schemeClr val="accent2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else 	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invert mask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issue instructions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		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unmask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4624107" y="1385933"/>
            <a:ext cx="1473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agree</a:t>
            </a:r>
          </a:p>
        </p:txBody>
      </p:sp>
      <p:sp>
        <p:nvSpPr>
          <p:cNvPr id="25609" name="Text Box 40"/>
          <p:cNvSpPr txBox="1">
            <a:spLocks noChangeArrowheads="1"/>
          </p:cNvSpPr>
          <p:nvPr/>
        </p:nvSpPr>
        <p:spPr bwMode="auto">
          <a:xfrm>
            <a:off x="5172075" y="2872691"/>
            <a:ext cx="377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D58F83-7273-A046-B9D9-49A1F44259B5}"/>
              </a:ext>
            </a:extLst>
          </p:cNvPr>
          <p:cNvGrpSpPr/>
          <p:nvPr/>
        </p:nvGrpSpPr>
        <p:grpSpPr>
          <a:xfrm>
            <a:off x="5021093" y="2030417"/>
            <a:ext cx="679826" cy="682136"/>
            <a:chOff x="6404836" y="2035301"/>
            <a:chExt cx="1524000" cy="1529178"/>
          </a:xfrm>
          <a:solidFill>
            <a:srgbClr val="00B050"/>
          </a:solidFill>
        </p:grpSpPr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1" name="Rectangle 18"/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2" name="Rectangle 19"/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3" name="Rectangle 20"/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4" name="Rectangle 21"/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5625" name="Rectangle 22"/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3" name="Rectangle 19">
              <a:extLst>
                <a:ext uri="{FF2B5EF4-FFF2-40B4-BE49-F238E27FC236}">
                  <a16:creationId xmlns:a16="http://schemas.microsoft.com/office/drawing/2014/main" id="{52A0B5CB-33FA-7E45-BB7F-9DAC556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4" name="Rectangle 20">
              <a:extLst>
                <a:ext uri="{FF2B5EF4-FFF2-40B4-BE49-F238E27FC236}">
                  <a16:creationId xmlns:a16="http://schemas.microsoft.com/office/drawing/2014/main" id="{E14ADE82-59AA-5248-AAF7-381A3C05E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0F1CF919-292F-F04F-ABEF-EC65F0FF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6" name="Rectangle 22">
              <a:extLst>
                <a:ext uri="{FF2B5EF4-FFF2-40B4-BE49-F238E27FC236}">
                  <a16:creationId xmlns:a16="http://schemas.microsoft.com/office/drawing/2014/main" id="{67D502E6-6EA8-2F4F-8D38-EDFF2CB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" name="Rectangle 19">
              <a:extLst>
                <a:ext uri="{FF2B5EF4-FFF2-40B4-BE49-F238E27FC236}">
                  <a16:creationId xmlns:a16="http://schemas.microsoft.com/office/drawing/2014/main" id="{51C365A1-4236-C349-953E-967A04BC3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8" name="Rectangle 20">
              <a:extLst>
                <a:ext uri="{FF2B5EF4-FFF2-40B4-BE49-F238E27FC236}">
                  <a16:creationId xmlns:a16="http://schemas.microsoft.com/office/drawing/2014/main" id="{4493A68B-F354-3241-9886-E1CCE0D80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9" name="Rectangle 21">
              <a:extLst>
                <a:ext uri="{FF2B5EF4-FFF2-40B4-BE49-F238E27FC236}">
                  <a16:creationId xmlns:a16="http://schemas.microsoft.com/office/drawing/2014/main" id="{151656B2-221D-E145-A2AA-0AD3D57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E598FF2D-EF2E-5949-9C95-905D9F6B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779F64B-61F2-2C45-A7A8-D70147E9C8F1}"/>
              </a:ext>
            </a:extLst>
          </p:cNvPr>
          <p:cNvGrpSpPr/>
          <p:nvPr/>
        </p:nvGrpSpPr>
        <p:grpSpPr>
          <a:xfrm>
            <a:off x="5021093" y="3382520"/>
            <a:ext cx="679826" cy="682136"/>
            <a:chOff x="6404836" y="2035301"/>
            <a:chExt cx="1524000" cy="1529178"/>
          </a:xfrm>
          <a:solidFill>
            <a:srgbClr val="C00000"/>
          </a:solidFill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443EF9ED-797C-9544-9888-B24553458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8F7B5B20-FC57-1B49-BA9A-D29443473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5" name="Rectangle 17">
              <a:extLst>
                <a:ext uri="{FF2B5EF4-FFF2-40B4-BE49-F238E27FC236}">
                  <a16:creationId xmlns:a16="http://schemas.microsoft.com/office/drawing/2014/main" id="{14632240-F849-8B4A-9C93-4279C1831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C50EACC3-A1E4-A74F-805E-69A4C6B60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035301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7" name="Rectangle 19">
              <a:extLst>
                <a:ext uri="{FF2B5EF4-FFF2-40B4-BE49-F238E27FC236}">
                  <a16:creationId xmlns:a16="http://schemas.microsoft.com/office/drawing/2014/main" id="{3786DBFB-D354-2247-B67F-C407154C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8" name="Rectangle 20">
              <a:extLst>
                <a:ext uri="{FF2B5EF4-FFF2-40B4-BE49-F238E27FC236}">
                  <a16:creationId xmlns:a16="http://schemas.microsoft.com/office/drawing/2014/main" id="{94B3A896-3F9F-6348-A358-38D6A65F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59" name="Rectangle 21">
              <a:extLst>
                <a:ext uri="{FF2B5EF4-FFF2-40B4-BE49-F238E27FC236}">
                  <a16:creationId xmlns:a16="http://schemas.microsoft.com/office/drawing/2014/main" id="{09291C55-CFCF-D345-9AF1-80207ADC7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0" name="Rectangle 22">
              <a:extLst>
                <a:ext uri="{FF2B5EF4-FFF2-40B4-BE49-F238E27FC236}">
                  <a16:creationId xmlns:a16="http://schemas.microsoft.com/office/drawing/2014/main" id="{598B603B-4115-1C44-BE15-9B30DB930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419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1" name="Rectangle 19">
              <a:extLst>
                <a:ext uri="{FF2B5EF4-FFF2-40B4-BE49-F238E27FC236}">
                  <a16:creationId xmlns:a16="http://schemas.microsoft.com/office/drawing/2014/main" id="{F5E5BB8B-5861-5546-9524-EC435109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2" name="Rectangle 20">
              <a:extLst>
                <a:ext uri="{FF2B5EF4-FFF2-40B4-BE49-F238E27FC236}">
                  <a16:creationId xmlns:a16="http://schemas.microsoft.com/office/drawing/2014/main" id="{EE5677A4-3B6F-DD48-8448-7A4273D7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3" name="Rectangle 21">
              <a:extLst>
                <a:ext uri="{FF2B5EF4-FFF2-40B4-BE49-F238E27FC236}">
                  <a16:creationId xmlns:a16="http://schemas.microsoft.com/office/drawing/2014/main" id="{9B3DC7B0-D60E-9845-8430-EE3B804B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6CB42981-2518-8941-B91E-1349BB4C7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280034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B4225DCD-7A55-3A42-BE75-431439461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855A33E7-DF49-2B4F-9677-809302D8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4F48F47D-FD67-D947-80DB-C942884C8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A692F237-1E66-D34A-9A27-9A82C8EF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7836" y="3183479"/>
              <a:ext cx="381000" cy="3810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69" name="Text Box 35">
            <a:extLst>
              <a:ext uri="{FF2B5EF4-FFF2-40B4-BE49-F238E27FC236}">
                <a16:creationId xmlns:a16="http://schemas.microsoft.com/office/drawing/2014/main" id="{64D488B1-32E7-5F47-BD5D-388FB863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12" y="1385934"/>
            <a:ext cx="17200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/>
              <a:t>Threads disagree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3938A7AA-1A4C-E548-A72A-4C43608DA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2" name="Rectangle 16">
            <a:extLst>
              <a:ext uri="{FF2B5EF4-FFF2-40B4-BE49-F238E27FC236}">
                <a16:creationId xmlns:a16="http://schemas.microsoft.com/office/drawing/2014/main" id="{2FB31648-E52F-1B4A-B999-508EEF5C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3" name="Rectangle 17">
            <a:extLst>
              <a:ext uri="{FF2B5EF4-FFF2-40B4-BE49-F238E27FC236}">
                <a16:creationId xmlns:a16="http://schemas.microsoft.com/office/drawing/2014/main" id="{8D1F49F7-B500-E448-9338-A8D47123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030419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4" name="Rectangle 18">
            <a:extLst>
              <a:ext uri="{FF2B5EF4-FFF2-40B4-BE49-F238E27FC236}">
                <a16:creationId xmlns:a16="http://schemas.microsoft.com/office/drawing/2014/main" id="{FB8968EB-E42A-E34B-A7EB-1A4341D9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030419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5" name="Rectangle 19">
            <a:extLst>
              <a:ext uri="{FF2B5EF4-FFF2-40B4-BE49-F238E27FC236}">
                <a16:creationId xmlns:a16="http://schemas.microsoft.com/office/drawing/2014/main" id="{3B54B3E8-DBEF-2B42-936F-3F3EFFDD3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20173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6" name="Rectangle 20">
            <a:extLst>
              <a:ext uri="{FF2B5EF4-FFF2-40B4-BE49-F238E27FC236}">
                <a16:creationId xmlns:a16="http://schemas.microsoft.com/office/drawing/2014/main" id="{8A0EEAF6-59C6-9046-ABB1-1B3E6514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7" name="Rectangle 21">
            <a:extLst>
              <a:ext uri="{FF2B5EF4-FFF2-40B4-BE49-F238E27FC236}">
                <a16:creationId xmlns:a16="http://schemas.microsoft.com/office/drawing/2014/main" id="{1681C14C-B038-414B-9D3D-000559A4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59BEEBD8-1C02-8941-A5B3-B3860B1B9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201734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" name="Rectangle 19">
            <a:extLst>
              <a:ext uri="{FF2B5EF4-FFF2-40B4-BE49-F238E27FC236}">
                <a16:creationId xmlns:a16="http://schemas.microsoft.com/office/drawing/2014/main" id="{797BE7DC-6B24-C044-809E-1B31C402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0" name="Rectangle 20">
            <a:extLst>
              <a:ext uri="{FF2B5EF4-FFF2-40B4-BE49-F238E27FC236}">
                <a16:creationId xmlns:a16="http://schemas.microsoft.com/office/drawing/2014/main" id="{CB1C585B-9F13-C64A-ADCE-5C5EAE94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" name="Rectangle 21">
            <a:extLst>
              <a:ext uri="{FF2B5EF4-FFF2-40B4-BE49-F238E27FC236}">
                <a16:creationId xmlns:a16="http://schemas.microsoft.com/office/drawing/2014/main" id="{B14DC6BA-3A61-7A4C-8463-32B507A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364DF4A3-55D6-A54B-BD20-F15E1A7D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371691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3" name="Rectangle 19">
            <a:extLst>
              <a:ext uri="{FF2B5EF4-FFF2-40B4-BE49-F238E27FC236}">
                <a16:creationId xmlns:a16="http://schemas.microsoft.com/office/drawing/2014/main" id="{AD58B95C-6AA9-A543-88DB-D7A636D8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15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5C7339D-BCE3-4246-8224-E753CF45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372" y="254259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5" name="Rectangle 21">
            <a:extLst>
              <a:ext uri="{FF2B5EF4-FFF2-40B4-BE49-F238E27FC236}">
                <a16:creationId xmlns:a16="http://schemas.microsoft.com/office/drawing/2014/main" id="{BB6D3180-6719-D44B-B067-1EA152E52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328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" name="Rectangle 22">
            <a:extLst>
              <a:ext uri="{FF2B5EF4-FFF2-40B4-BE49-F238E27FC236}">
                <a16:creationId xmlns:a16="http://schemas.microsoft.com/office/drawing/2014/main" id="{3DD57BA1-1A8A-A346-B300-0377EAF04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284" y="254259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" name="Text Box 40">
            <a:extLst>
              <a:ext uri="{FF2B5EF4-FFF2-40B4-BE49-F238E27FC236}">
                <a16:creationId xmlns:a16="http://schemas.microsoft.com/office/drawing/2014/main" id="{3D58F467-B868-814E-9F7B-04CC18621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240" y="2829521"/>
            <a:ext cx="129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/>
              <a:t>THEN</a:t>
            </a:r>
          </a:p>
        </p:txBody>
      </p:sp>
      <p:sp>
        <p:nvSpPr>
          <p:cNvPr id="89" name="Rectangle 15">
            <a:extLst>
              <a:ext uri="{FF2B5EF4-FFF2-40B4-BE49-F238E27FC236}">
                <a16:creationId xmlns:a16="http://schemas.microsoft.com/office/drawing/2014/main" id="{CB27F0C9-4DAF-2046-B770-F318788E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4A7290D-8EE2-1A4F-980A-69D9DBB4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1" name="Rectangle 17">
            <a:extLst>
              <a:ext uri="{FF2B5EF4-FFF2-40B4-BE49-F238E27FC236}">
                <a16:creationId xmlns:a16="http://schemas.microsoft.com/office/drawing/2014/main" id="{4D47774C-BBA9-0A45-BA4D-E1D7D008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382522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2" name="Rectangle 18">
            <a:extLst>
              <a:ext uri="{FF2B5EF4-FFF2-40B4-BE49-F238E27FC236}">
                <a16:creationId xmlns:a16="http://schemas.microsoft.com/office/drawing/2014/main" id="{C7F69B84-5799-5244-A43E-63D4C2BE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382522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E8E06EAB-1077-0046-B866-6EF9C131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553837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id="{0315C8A4-49F9-7D47-985A-797E858A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5" name="Rectangle 21">
            <a:extLst>
              <a:ext uri="{FF2B5EF4-FFF2-40B4-BE49-F238E27FC236}">
                <a16:creationId xmlns:a16="http://schemas.microsoft.com/office/drawing/2014/main" id="{AA895620-6424-A040-86B2-7C1B9FF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F293C0C7-D981-8747-9844-9AE93549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553837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0731DD7F-473F-094B-A7B5-7AC40813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id="{E0AD4182-4B8B-D54B-9834-F432C0FA6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9" name="Rectangle 21">
            <a:extLst>
              <a:ext uri="{FF2B5EF4-FFF2-40B4-BE49-F238E27FC236}">
                <a16:creationId xmlns:a16="http://schemas.microsoft.com/office/drawing/2014/main" id="{8D58538C-020C-504F-9BC9-D3ACE120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5A51FB99-D5CB-2E4E-96A8-C0F78F7D0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723794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1" name="Rectangle 19">
            <a:extLst>
              <a:ext uri="{FF2B5EF4-FFF2-40B4-BE49-F238E27FC236}">
                <a16:creationId xmlns:a16="http://schemas.microsoft.com/office/drawing/2014/main" id="{DC3A51CA-23C6-EB44-AC69-6FE0E206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05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335BCB31-E13F-7D41-B09E-FBB2839B9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762" y="3894700"/>
            <a:ext cx="169957" cy="16995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" name="Rectangle 21">
            <a:extLst>
              <a:ext uri="{FF2B5EF4-FFF2-40B4-BE49-F238E27FC236}">
                <a16:creationId xmlns:a16="http://schemas.microsoft.com/office/drawing/2014/main" id="{DEB79CB4-5A94-8446-AD6A-456374E96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718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4" name="Rectangle 22">
            <a:extLst>
              <a:ext uri="{FF2B5EF4-FFF2-40B4-BE49-F238E27FC236}">
                <a16:creationId xmlns:a16="http://schemas.microsoft.com/office/drawing/2014/main" id="{E6931A5E-89E7-594A-B034-5BFAE9B5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675" y="3894700"/>
            <a:ext cx="169957" cy="169957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995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SIMD Looping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while(x) 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update mask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{</a:t>
            </a:r>
            <a:endParaRPr lang="en-US" sz="1800" dirty="0">
              <a:solidFill>
                <a:schemeClr val="accent6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800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// do stuff</a:t>
            </a:r>
          </a:p>
          <a:p>
            <a:pPr marL="0" indent="0">
              <a:buNone/>
            </a:pP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dirty="0"/>
          </a:p>
          <a:p>
            <a:r>
              <a:rPr lang="en-US" dirty="0"/>
              <a:t>Everyone runs as long as slowest</a:t>
            </a:r>
          </a:p>
        </p:txBody>
      </p:sp>
      <p:sp>
        <p:nvSpPr>
          <p:cNvPr id="26642" name="Rectangle 81"/>
          <p:cNvSpPr>
            <a:spLocks noChangeArrowheads="1"/>
          </p:cNvSpPr>
          <p:nvPr/>
        </p:nvSpPr>
        <p:spPr bwMode="auto">
          <a:xfrm>
            <a:off x="763216" y="4755880"/>
            <a:ext cx="285750" cy="28575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3" name="Rectangle 82"/>
          <p:cNvSpPr>
            <a:spLocks noChangeArrowheads="1"/>
          </p:cNvSpPr>
          <p:nvPr/>
        </p:nvSpPr>
        <p:spPr bwMode="auto">
          <a:xfrm>
            <a:off x="763216" y="4355830"/>
            <a:ext cx="285750" cy="2857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6644" name="Text Box 83"/>
          <p:cNvSpPr txBox="1">
            <a:spLocks noChangeArrowheads="1"/>
          </p:cNvSpPr>
          <p:nvPr/>
        </p:nvSpPr>
        <p:spPr bwMode="auto">
          <a:xfrm>
            <a:off x="1158694" y="4355830"/>
            <a:ext cx="1030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Active </a:t>
            </a:r>
          </a:p>
        </p:txBody>
      </p:sp>
      <p:sp>
        <p:nvSpPr>
          <p:cNvPr id="26645" name="Text Box 84"/>
          <p:cNvSpPr txBox="1">
            <a:spLocks noChangeArrowheads="1"/>
          </p:cNvSpPr>
          <p:nvPr/>
        </p:nvSpPr>
        <p:spPr bwMode="auto">
          <a:xfrm>
            <a:off x="1158694" y="4698730"/>
            <a:ext cx="976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Inactive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2056945" y="4355830"/>
            <a:ext cx="315468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2402643" y="4477765"/>
            <a:ext cx="26241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% Active = Utilization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67A92C-87D4-1847-AB0F-F5B9C0084C7F}"/>
              </a:ext>
            </a:extLst>
          </p:cNvPr>
          <p:cNvGrpSpPr/>
          <p:nvPr/>
        </p:nvGrpSpPr>
        <p:grpSpPr>
          <a:xfrm>
            <a:off x="5198074" y="1451373"/>
            <a:ext cx="679826" cy="3064001"/>
            <a:chOff x="6930765" y="1935163"/>
            <a:chExt cx="906435" cy="408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77EADD-BF9D-E64C-A4B0-7A68B3E0A9EC}"/>
                </a:ext>
              </a:extLst>
            </p:cNvPr>
            <p:cNvGrpSpPr/>
            <p:nvPr/>
          </p:nvGrpSpPr>
          <p:grpSpPr>
            <a:xfrm>
              <a:off x="6930765" y="1935163"/>
              <a:ext cx="906435" cy="909514"/>
              <a:chOff x="6930765" y="1935163"/>
              <a:chExt cx="906435" cy="909514"/>
            </a:xfrm>
          </p:grpSpPr>
          <p:sp>
            <p:nvSpPr>
              <p:cNvPr id="89" name="Rectangle 15">
                <a:extLst>
                  <a:ext uri="{FF2B5EF4-FFF2-40B4-BE49-F238E27FC236}">
                    <a16:creationId xmlns:a16="http://schemas.microsoft.com/office/drawing/2014/main" id="{19912195-8E58-0448-AD77-F099A89E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0" name="Rectangle 16">
                <a:extLst>
                  <a:ext uri="{FF2B5EF4-FFF2-40B4-BE49-F238E27FC236}">
                    <a16:creationId xmlns:a16="http://schemas.microsoft.com/office/drawing/2014/main" id="{6E7EE068-12EB-B743-9CE5-B7242E0F6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1" name="Rectangle 17">
                <a:extLst>
                  <a:ext uri="{FF2B5EF4-FFF2-40B4-BE49-F238E27FC236}">
                    <a16:creationId xmlns:a16="http://schemas.microsoft.com/office/drawing/2014/main" id="{2A3A4950-CE94-764F-93F8-C9034A4A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2" name="Rectangle 18">
                <a:extLst>
                  <a:ext uri="{FF2B5EF4-FFF2-40B4-BE49-F238E27FC236}">
                    <a16:creationId xmlns:a16="http://schemas.microsoft.com/office/drawing/2014/main" id="{D3667541-5922-D046-95B9-60340E809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193516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3" name="Rectangle 19">
                <a:extLst>
                  <a:ext uri="{FF2B5EF4-FFF2-40B4-BE49-F238E27FC236}">
                    <a16:creationId xmlns:a16="http://schemas.microsoft.com/office/drawing/2014/main" id="{2F6F487E-18BA-B847-853B-2D145F8A9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4" name="Rectangle 20">
                <a:extLst>
                  <a:ext uri="{FF2B5EF4-FFF2-40B4-BE49-F238E27FC236}">
                    <a16:creationId xmlns:a16="http://schemas.microsoft.com/office/drawing/2014/main" id="{89D2B2CE-CEE5-8A4C-B455-8C9D85A37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5" name="Rectangle 21">
                <a:extLst>
                  <a:ext uri="{FF2B5EF4-FFF2-40B4-BE49-F238E27FC236}">
                    <a16:creationId xmlns:a16="http://schemas.microsoft.com/office/drawing/2014/main" id="{66321CA3-98DE-D741-8D27-E6CE4260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F70ECA44-5DEB-7E4B-80B1-113639C00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16358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7" name="Rectangle 19">
                <a:extLst>
                  <a:ext uri="{FF2B5EF4-FFF2-40B4-BE49-F238E27FC236}">
                    <a16:creationId xmlns:a16="http://schemas.microsoft.com/office/drawing/2014/main" id="{8B59A5EF-C295-0A43-B103-DCA0C89F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8" name="Rectangle 20">
                <a:extLst>
                  <a:ext uri="{FF2B5EF4-FFF2-40B4-BE49-F238E27FC236}">
                    <a16:creationId xmlns:a16="http://schemas.microsoft.com/office/drawing/2014/main" id="{21ED751D-08A1-5F4A-9DE7-7BFC0C472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9" name="Rectangle 21">
                <a:extLst>
                  <a:ext uri="{FF2B5EF4-FFF2-40B4-BE49-F238E27FC236}">
                    <a16:creationId xmlns:a16="http://schemas.microsoft.com/office/drawing/2014/main" id="{E231BACB-21D0-D043-A7FF-DB5C381F2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0" name="Rectangle 22">
                <a:extLst>
                  <a:ext uri="{FF2B5EF4-FFF2-40B4-BE49-F238E27FC236}">
                    <a16:creationId xmlns:a16="http://schemas.microsoft.com/office/drawing/2014/main" id="{A30F4B62-6FE9-5242-81F1-22FDF9677C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39019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1" name="Rectangle 19">
                <a:extLst>
                  <a:ext uri="{FF2B5EF4-FFF2-40B4-BE49-F238E27FC236}">
                    <a16:creationId xmlns:a16="http://schemas.microsoft.com/office/drawing/2014/main" id="{52ADBDF5-44AD-EE45-BA73-183F9D92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2" name="Rectangle 20">
                <a:extLst>
                  <a:ext uri="{FF2B5EF4-FFF2-40B4-BE49-F238E27FC236}">
                    <a16:creationId xmlns:a16="http://schemas.microsoft.com/office/drawing/2014/main" id="{2342835F-9057-C040-89C8-ED0A1FB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3" name="Rectangle 21">
                <a:extLst>
                  <a:ext uri="{FF2B5EF4-FFF2-40B4-BE49-F238E27FC236}">
                    <a16:creationId xmlns:a16="http://schemas.microsoft.com/office/drawing/2014/main" id="{D211EF52-C376-1B48-90E1-856440D7A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4" name="Rectangle 22">
                <a:extLst>
                  <a:ext uri="{FF2B5EF4-FFF2-40B4-BE49-F238E27FC236}">
                    <a16:creationId xmlns:a16="http://schemas.microsoft.com/office/drawing/2014/main" id="{A941A35D-B410-A945-A26F-AF464BB38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6180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44ECCA4-F847-EC47-8F40-EA2095478CDA}"/>
                </a:ext>
              </a:extLst>
            </p:cNvPr>
            <p:cNvGrpSpPr/>
            <p:nvPr/>
          </p:nvGrpSpPr>
          <p:grpSpPr>
            <a:xfrm>
              <a:off x="6930765" y="2993770"/>
              <a:ext cx="906435" cy="909514"/>
              <a:chOff x="6930765" y="2977383"/>
              <a:chExt cx="906435" cy="909514"/>
            </a:xfrm>
          </p:grpSpPr>
          <p:sp>
            <p:nvSpPr>
              <p:cNvPr id="105" name="Rectangle 15">
                <a:extLst>
                  <a:ext uri="{FF2B5EF4-FFF2-40B4-BE49-F238E27FC236}">
                    <a16:creationId xmlns:a16="http://schemas.microsoft.com/office/drawing/2014/main" id="{08677E56-310D-4D4D-A2F6-A9E7F952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6" name="Rectangle 16">
                <a:extLst>
                  <a:ext uri="{FF2B5EF4-FFF2-40B4-BE49-F238E27FC236}">
                    <a16:creationId xmlns:a16="http://schemas.microsoft.com/office/drawing/2014/main" id="{390D2280-E675-0A49-B0B4-A48FF0258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7" name="Rectangle 17">
                <a:extLst>
                  <a:ext uri="{FF2B5EF4-FFF2-40B4-BE49-F238E27FC236}">
                    <a16:creationId xmlns:a16="http://schemas.microsoft.com/office/drawing/2014/main" id="{4F17887A-B597-6449-B206-050B0AE18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8" name="Rectangle 18">
                <a:extLst>
                  <a:ext uri="{FF2B5EF4-FFF2-40B4-BE49-F238E27FC236}">
                    <a16:creationId xmlns:a16="http://schemas.microsoft.com/office/drawing/2014/main" id="{DE240A13-1C42-164B-8033-B6CBB67B6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297738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9" name="Rectangle 19">
                <a:extLst>
                  <a:ext uri="{FF2B5EF4-FFF2-40B4-BE49-F238E27FC236}">
                    <a16:creationId xmlns:a16="http://schemas.microsoft.com/office/drawing/2014/main" id="{A62E8146-DA40-0242-A006-CFE705AD1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0" name="Rectangle 20">
                <a:extLst>
                  <a:ext uri="{FF2B5EF4-FFF2-40B4-BE49-F238E27FC236}">
                    <a16:creationId xmlns:a16="http://schemas.microsoft.com/office/drawing/2014/main" id="{90EC4556-1053-AD49-B68A-6C820E95E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2058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Rectangle 21">
                <a:extLst>
                  <a:ext uri="{FF2B5EF4-FFF2-40B4-BE49-F238E27FC236}">
                    <a16:creationId xmlns:a16="http://schemas.microsoft.com/office/drawing/2014/main" id="{FFD03875-E4DC-8F4B-8207-C32F9ED65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2" name="Rectangle 22">
                <a:extLst>
                  <a:ext uri="{FF2B5EF4-FFF2-40B4-BE49-F238E27FC236}">
                    <a16:creationId xmlns:a16="http://schemas.microsoft.com/office/drawing/2014/main" id="{AA4FB7AB-4C41-134B-838A-088AA5E86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2058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3" name="Rectangle 19">
                <a:extLst>
                  <a:ext uri="{FF2B5EF4-FFF2-40B4-BE49-F238E27FC236}">
                    <a16:creationId xmlns:a16="http://schemas.microsoft.com/office/drawing/2014/main" id="{92486D92-DE38-004C-937C-F07A6ABE0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4" name="Rectangle 20">
                <a:extLst>
                  <a:ext uri="{FF2B5EF4-FFF2-40B4-BE49-F238E27FC236}">
                    <a16:creationId xmlns:a16="http://schemas.microsoft.com/office/drawing/2014/main" id="{3E1C2633-7081-0743-B796-C31E068D1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5" name="Rectangle 21">
                <a:extLst>
                  <a:ext uri="{FF2B5EF4-FFF2-40B4-BE49-F238E27FC236}">
                    <a16:creationId xmlns:a16="http://schemas.microsoft.com/office/drawing/2014/main" id="{B74F5EC2-6309-3042-83F2-6CAFB9111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6" name="Rectangle 22">
                <a:extLst>
                  <a:ext uri="{FF2B5EF4-FFF2-40B4-BE49-F238E27FC236}">
                    <a16:creationId xmlns:a16="http://schemas.microsoft.com/office/drawing/2014/main" id="{ACED4478-8363-B545-AEB1-881F5C48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43241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7" name="Rectangle 19">
                <a:extLst>
                  <a:ext uri="{FF2B5EF4-FFF2-40B4-BE49-F238E27FC236}">
                    <a16:creationId xmlns:a16="http://schemas.microsoft.com/office/drawing/2014/main" id="{1CDF13F7-B37D-C949-9866-5EC211EEC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8" name="Rectangle 20">
                <a:extLst>
                  <a:ext uri="{FF2B5EF4-FFF2-40B4-BE49-F238E27FC236}">
                    <a16:creationId xmlns:a16="http://schemas.microsoft.com/office/drawing/2014/main" id="{89949A59-77B4-D44C-80ED-9DEFA1C5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9" name="Rectangle 21">
                <a:extLst>
                  <a:ext uri="{FF2B5EF4-FFF2-40B4-BE49-F238E27FC236}">
                    <a16:creationId xmlns:a16="http://schemas.microsoft.com/office/drawing/2014/main" id="{E308A227-DD45-B445-BAAD-7F3384F04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0" name="Rectangle 22">
                <a:extLst>
                  <a:ext uri="{FF2B5EF4-FFF2-40B4-BE49-F238E27FC236}">
                    <a16:creationId xmlns:a16="http://schemas.microsoft.com/office/drawing/2014/main" id="{1407A5E1-979E-9445-9156-7AB10509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66028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347329-CD06-1140-AF92-F7A06C248AAF}"/>
                </a:ext>
              </a:extLst>
            </p:cNvPr>
            <p:cNvGrpSpPr/>
            <p:nvPr/>
          </p:nvGrpSpPr>
          <p:grpSpPr>
            <a:xfrm>
              <a:off x="6930765" y="4052377"/>
              <a:ext cx="906435" cy="909514"/>
              <a:chOff x="6930765" y="3999938"/>
              <a:chExt cx="906435" cy="909514"/>
            </a:xfrm>
          </p:grpSpPr>
          <p:sp>
            <p:nvSpPr>
              <p:cNvPr id="121" name="Rectangle 15">
                <a:extLst>
                  <a:ext uri="{FF2B5EF4-FFF2-40B4-BE49-F238E27FC236}">
                    <a16:creationId xmlns:a16="http://schemas.microsoft.com/office/drawing/2014/main" id="{110A3D77-3F57-E144-8E92-F8D4EE5C0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2" name="Rectangle 16">
                <a:extLst>
                  <a:ext uri="{FF2B5EF4-FFF2-40B4-BE49-F238E27FC236}">
                    <a16:creationId xmlns:a16="http://schemas.microsoft.com/office/drawing/2014/main" id="{1D826B92-4D54-A748-A0FE-B2AABB97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3" name="Rectangle 17">
                <a:extLst>
                  <a:ext uri="{FF2B5EF4-FFF2-40B4-BE49-F238E27FC236}">
                    <a16:creationId xmlns:a16="http://schemas.microsoft.com/office/drawing/2014/main" id="{4E1CFA29-50CD-C349-807F-9C8C59B7F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4" name="Rectangle 18">
                <a:extLst>
                  <a:ext uri="{FF2B5EF4-FFF2-40B4-BE49-F238E27FC236}">
                    <a16:creationId xmlns:a16="http://schemas.microsoft.com/office/drawing/2014/main" id="{D5938864-CB23-6246-8D3D-72044F744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399993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5" name="Rectangle 19">
                <a:extLst>
                  <a:ext uri="{FF2B5EF4-FFF2-40B4-BE49-F238E27FC236}">
                    <a16:creationId xmlns:a16="http://schemas.microsoft.com/office/drawing/2014/main" id="{31482D62-E2F1-B34B-BAB3-4FE55E0B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6" name="Rectangle 20">
                <a:extLst>
                  <a:ext uri="{FF2B5EF4-FFF2-40B4-BE49-F238E27FC236}">
                    <a16:creationId xmlns:a16="http://schemas.microsoft.com/office/drawing/2014/main" id="{5178592A-2E03-F441-B499-D05063D2D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7" name="Rectangle 21">
                <a:extLst>
                  <a:ext uri="{FF2B5EF4-FFF2-40B4-BE49-F238E27FC236}">
                    <a16:creationId xmlns:a16="http://schemas.microsoft.com/office/drawing/2014/main" id="{DA4A776C-A848-9043-BDCD-D1599CA07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8" name="Rectangle 22">
                <a:extLst>
                  <a:ext uri="{FF2B5EF4-FFF2-40B4-BE49-F238E27FC236}">
                    <a16:creationId xmlns:a16="http://schemas.microsoft.com/office/drawing/2014/main" id="{CB240029-0244-774C-B6A4-5AD8D9FB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22835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9" name="Rectangle 19">
                <a:extLst>
                  <a:ext uri="{FF2B5EF4-FFF2-40B4-BE49-F238E27FC236}">
                    <a16:creationId xmlns:a16="http://schemas.microsoft.com/office/drawing/2014/main" id="{4D00DCC9-50ED-1748-9416-D67959D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0" name="Rectangle 20">
                <a:extLst>
                  <a:ext uri="{FF2B5EF4-FFF2-40B4-BE49-F238E27FC236}">
                    <a16:creationId xmlns:a16="http://schemas.microsoft.com/office/drawing/2014/main" id="{FEA0E646-D8E9-1140-9CDC-9E5A9850A4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1" name="Rectangle 21">
                <a:extLst>
                  <a:ext uri="{FF2B5EF4-FFF2-40B4-BE49-F238E27FC236}">
                    <a16:creationId xmlns:a16="http://schemas.microsoft.com/office/drawing/2014/main" id="{B38B9F9A-1B47-7242-9846-B5E120A5A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2" name="Rectangle 22">
                <a:extLst>
                  <a:ext uri="{FF2B5EF4-FFF2-40B4-BE49-F238E27FC236}">
                    <a16:creationId xmlns:a16="http://schemas.microsoft.com/office/drawing/2014/main" id="{C30228AC-BCE6-014A-A58A-696849350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" name="Rectangle 19">
                <a:extLst>
                  <a:ext uri="{FF2B5EF4-FFF2-40B4-BE49-F238E27FC236}">
                    <a16:creationId xmlns:a16="http://schemas.microsoft.com/office/drawing/2014/main" id="{809BC97F-A358-1340-BA60-4A88CDE78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4" name="Rectangle 20">
                <a:extLst>
                  <a:ext uri="{FF2B5EF4-FFF2-40B4-BE49-F238E27FC236}">
                    <a16:creationId xmlns:a16="http://schemas.microsoft.com/office/drawing/2014/main" id="{C81EC485-D246-F948-8C4B-F64F827F3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5" name="Rectangle 21">
                <a:extLst>
                  <a:ext uri="{FF2B5EF4-FFF2-40B4-BE49-F238E27FC236}">
                    <a16:creationId xmlns:a16="http://schemas.microsoft.com/office/drawing/2014/main" id="{3F20C35B-313E-5D40-BEC5-5369076A0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682843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6" name="Rectangle 22">
                <a:extLst>
                  <a:ext uri="{FF2B5EF4-FFF2-40B4-BE49-F238E27FC236}">
                    <a16:creationId xmlns:a16="http://schemas.microsoft.com/office/drawing/2014/main" id="{6C6142B6-74B2-3E42-B004-226D9D13C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6EB973-58E9-A547-AFDA-017C6C82E44A}"/>
                </a:ext>
              </a:extLst>
            </p:cNvPr>
            <p:cNvGrpSpPr/>
            <p:nvPr/>
          </p:nvGrpSpPr>
          <p:grpSpPr>
            <a:xfrm>
              <a:off x="6930765" y="5110983"/>
              <a:ext cx="906435" cy="909514"/>
              <a:chOff x="6930765" y="4992996"/>
              <a:chExt cx="906435" cy="909514"/>
            </a:xfrm>
          </p:grpSpPr>
          <p:sp>
            <p:nvSpPr>
              <p:cNvPr id="137" name="Rectangle 15">
                <a:extLst>
                  <a:ext uri="{FF2B5EF4-FFF2-40B4-BE49-F238E27FC236}">
                    <a16:creationId xmlns:a16="http://schemas.microsoft.com/office/drawing/2014/main" id="{8C1D5965-306B-B34E-9BB2-22FA10516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8" name="Rectangle 16">
                <a:extLst>
                  <a:ext uri="{FF2B5EF4-FFF2-40B4-BE49-F238E27FC236}">
                    <a16:creationId xmlns:a16="http://schemas.microsoft.com/office/drawing/2014/main" id="{BFC46008-DA08-F244-9D53-5A1360E0E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499299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9" name="Rectangle 17">
                <a:extLst>
                  <a:ext uri="{FF2B5EF4-FFF2-40B4-BE49-F238E27FC236}">
                    <a16:creationId xmlns:a16="http://schemas.microsoft.com/office/drawing/2014/main" id="{9D7EFDD0-518F-B54E-8251-4B5A4982E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0" name="Rectangle 18">
                <a:extLst>
                  <a:ext uri="{FF2B5EF4-FFF2-40B4-BE49-F238E27FC236}">
                    <a16:creationId xmlns:a16="http://schemas.microsoft.com/office/drawing/2014/main" id="{EFFB533D-E3C4-DE48-950F-17C74A77F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499299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1" name="Rectangle 19">
                <a:extLst>
                  <a:ext uri="{FF2B5EF4-FFF2-40B4-BE49-F238E27FC236}">
                    <a16:creationId xmlns:a16="http://schemas.microsoft.com/office/drawing/2014/main" id="{1B9FFAC8-AEFC-6B49-97B7-58C2F2476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id="{A088615D-72BC-0C4E-BA90-466481E46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22141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3" name="Rectangle 21">
                <a:extLst>
                  <a:ext uri="{FF2B5EF4-FFF2-40B4-BE49-F238E27FC236}">
                    <a16:creationId xmlns:a16="http://schemas.microsoft.com/office/drawing/2014/main" id="{4E19FFA7-E823-0A45-9C35-8168C218E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4" name="Rectangle 22">
                <a:extLst>
                  <a:ext uri="{FF2B5EF4-FFF2-40B4-BE49-F238E27FC236}">
                    <a16:creationId xmlns:a16="http://schemas.microsoft.com/office/drawing/2014/main" id="{6DE4AFC3-6B70-6245-BE5C-AE412DC1F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221417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B871F1EB-FCBF-E446-8D68-426D0500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6" name="Rectangle 20">
                <a:extLst>
                  <a:ext uri="{FF2B5EF4-FFF2-40B4-BE49-F238E27FC236}">
                    <a16:creationId xmlns:a16="http://schemas.microsoft.com/office/drawing/2014/main" id="{8E33409F-C127-FC4E-85E4-1AA262E02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7" name="Rectangle 21">
                <a:extLst>
                  <a:ext uri="{FF2B5EF4-FFF2-40B4-BE49-F238E27FC236}">
                    <a16:creationId xmlns:a16="http://schemas.microsoft.com/office/drawing/2014/main" id="{AE60550F-8E32-4348-887D-03693F7CC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44802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8" name="Rectangle 22">
                <a:extLst>
                  <a:ext uri="{FF2B5EF4-FFF2-40B4-BE49-F238E27FC236}">
                    <a16:creationId xmlns:a16="http://schemas.microsoft.com/office/drawing/2014/main" id="{73033B8C-5FCB-804D-8B8C-8AF95F9A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44802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9" name="Rectangle 19">
                <a:extLst>
                  <a:ext uri="{FF2B5EF4-FFF2-40B4-BE49-F238E27FC236}">
                    <a16:creationId xmlns:a16="http://schemas.microsoft.com/office/drawing/2014/main" id="{3A1B712F-7C56-EA4A-B156-E5CBBA39A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765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0" name="Rectangle 20">
                <a:extLst>
                  <a:ext uri="{FF2B5EF4-FFF2-40B4-BE49-F238E27FC236}">
                    <a16:creationId xmlns:a16="http://schemas.microsoft.com/office/drawing/2014/main" id="{BB1A895E-6755-5542-8496-A6C8DB2DD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7374" y="567590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1" name="Rectangle 21">
                <a:extLst>
                  <a:ext uri="{FF2B5EF4-FFF2-40B4-BE49-F238E27FC236}">
                    <a16:creationId xmlns:a16="http://schemas.microsoft.com/office/drawing/2014/main" id="{124F160C-1775-2D4B-B634-B3925FD3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982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2" name="Rectangle 22">
                <a:extLst>
                  <a:ext uri="{FF2B5EF4-FFF2-40B4-BE49-F238E27FC236}">
                    <a16:creationId xmlns:a16="http://schemas.microsoft.com/office/drawing/2014/main" id="{9CE950FE-EF0D-2445-AAEF-43B946D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0591" y="567590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38559-1906-B641-81F3-EF64E72CA451}"/>
              </a:ext>
            </a:extLst>
          </p:cNvPr>
          <p:cNvGrpSpPr/>
          <p:nvPr/>
        </p:nvGrpSpPr>
        <p:grpSpPr>
          <a:xfrm>
            <a:off x="6516799" y="1451374"/>
            <a:ext cx="679826" cy="3064001"/>
            <a:chOff x="8745010" y="1935163"/>
            <a:chExt cx="906435" cy="40853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497CCD-978B-5A4E-9238-14B887635734}"/>
                </a:ext>
              </a:extLst>
            </p:cNvPr>
            <p:cNvGrpSpPr/>
            <p:nvPr/>
          </p:nvGrpSpPr>
          <p:grpSpPr>
            <a:xfrm>
              <a:off x="8745010" y="1935163"/>
              <a:ext cx="906435" cy="909514"/>
              <a:chOff x="8730068" y="1925331"/>
              <a:chExt cx="906435" cy="909514"/>
            </a:xfrm>
          </p:grpSpPr>
          <p:sp>
            <p:nvSpPr>
              <p:cNvPr id="153" name="Rectangle 15">
                <a:extLst>
                  <a:ext uri="{FF2B5EF4-FFF2-40B4-BE49-F238E27FC236}">
                    <a16:creationId xmlns:a16="http://schemas.microsoft.com/office/drawing/2014/main" id="{2525B473-93DC-F246-801F-6FC2A9421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4" name="Rectangle 16">
                <a:extLst>
                  <a:ext uri="{FF2B5EF4-FFF2-40B4-BE49-F238E27FC236}">
                    <a16:creationId xmlns:a16="http://schemas.microsoft.com/office/drawing/2014/main" id="{46F8430D-7E16-8A46-AF55-D25786CB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192533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5" name="Rectangle 17">
                <a:extLst>
                  <a:ext uri="{FF2B5EF4-FFF2-40B4-BE49-F238E27FC236}">
                    <a16:creationId xmlns:a16="http://schemas.microsoft.com/office/drawing/2014/main" id="{80CE8783-D068-6B41-998E-D99C413C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6" name="Rectangle 18">
                <a:extLst>
                  <a:ext uri="{FF2B5EF4-FFF2-40B4-BE49-F238E27FC236}">
                    <a16:creationId xmlns:a16="http://schemas.microsoft.com/office/drawing/2014/main" id="{5872D1C6-DD5E-7146-8243-19B67EB96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192533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7" name="Rectangle 19">
                <a:extLst>
                  <a:ext uri="{FF2B5EF4-FFF2-40B4-BE49-F238E27FC236}">
                    <a16:creationId xmlns:a16="http://schemas.microsoft.com/office/drawing/2014/main" id="{82C8E3A4-522B-E74E-82AD-FCBD5B0A9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8" name="Rectangle 20">
                <a:extLst>
                  <a:ext uri="{FF2B5EF4-FFF2-40B4-BE49-F238E27FC236}">
                    <a16:creationId xmlns:a16="http://schemas.microsoft.com/office/drawing/2014/main" id="{12317E92-98E8-F041-8474-B789FD61E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9" name="Rectangle 21">
                <a:extLst>
                  <a:ext uri="{FF2B5EF4-FFF2-40B4-BE49-F238E27FC236}">
                    <a16:creationId xmlns:a16="http://schemas.microsoft.com/office/drawing/2014/main" id="{9F4678E2-901F-7A43-8D4B-B86E67F86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15375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0" name="Rectangle 22">
                <a:extLst>
                  <a:ext uri="{FF2B5EF4-FFF2-40B4-BE49-F238E27FC236}">
                    <a16:creationId xmlns:a16="http://schemas.microsoft.com/office/drawing/2014/main" id="{3773C6EA-94CA-C146-B704-8276CDEA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15375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A039FDC3-1A11-7B47-A2DD-F24364264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2" name="Rectangle 20">
                <a:extLst>
                  <a:ext uri="{FF2B5EF4-FFF2-40B4-BE49-F238E27FC236}">
                    <a16:creationId xmlns:a16="http://schemas.microsoft.com/office/drawing/2014/main" id="{0079ED35-9203-8C4C-86D2-CF0F2724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3" name="Rectangle 21">
                <a:extLst>
                  <a:ext uri="{FF2B5EF4-FFF2-40B4-BE49-F238E27FC236}">
                    <a16:creationId xmlns:a16="http://schemas.microsoft.com/office/drawing/2014/main" id="{8BC80A90-FF5B-F149-80F4-01E23DE9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380361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4" name="Rectangle 22">
                <a:extLst>
                  <a:ext uri="{FF2B5EF4-FFF2-40B4-BE49-F238E27FC236}">
                    <a16:creationId xmlns:a16="http://schemas.microsoft.com/office/drawing/2014/main" id="{BAAB5710-02E6-6249-A230-CD61EA83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38036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5" name="Rectangle 19">
                <a:extLst>
                  <a:ext uri="{FF2B5EF4-FFF2-40B4-BE49-F238E27FC236}">
                    <a16:creationId xmlns:a16="http://schemas.microsoft.com/office/drawing/2014/main" id="{4BE228FC-0860-E047-94A5-1634B8F12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60823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6" name="Rectangle 20">
                <a:extLst>
                  <a:ext uri="{FF2B5EF4-FFF2-40B4-BE49-F238E27FC236}">
                    <a16:creationId xmlns:a16="http://schemas.microsoft.com/office/drawing/2014/main" id="{43109305-1002-D243-98BA-9DC00339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7" name="Rectangle 21">
                <a:extLst>
                  <a:ext uri="{FF2B5EF4-FFF2-40B4-BE49-F238E27FC236}">
                    <a16:creationId xmlns:a16="http://schemas.microsoft.com/office/drawing/2014/main" id="{6FE0232F-A423-A349-8995-26978D6E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8" name="Rectangle 22">
                <a:extLst>
                  <a:ext uri="{FF2B5EF4-FFF2-40B4-BE49-F238E27FC236}">
                    <a16:creationId xmlns:a16="http://schemas.microsoft.com/office/drawing/2014/main" id="{8A227CEC-5264-6043-AE27-81025D189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60823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62C4ED-DAB9-5848-800A-20CC2C70C00B}"/>
                </a:ext>
              </a:extLst>
            </p:cNvPr>
            <p:cNvGrpSpPr/>
            <p:nvPr/>
          </p:nvGrpSpPr>
          <p:grpSpPr>
            <a:xfrm>
              <a:off x="8745010" y="2993770"/>
              <a:ext cx="906435" cy="909514"/>
              <a:chOff x="8730068" y="2947886"/>
              <a:chExt cx="906435" cy="909514"/>
            </a:xfrm>
          </p:grpSpPr>
          <p:sp>
            <p:nvSpPr>
              <p:cNvPr id="169" name="Rectangle 15">
                <a:extLst>
                  <a:ext uri="{FF2B5EF4-FFF2-40B4-BE49-F238E27FC236}">
                    <a16:creationId xmlns:a16="http://schemas.microsoft.com/office/drawing/2014/main" id="{14AA1CAD-2E72-174D-93A8-23BAF8BE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0" name="Rectangle 16">
                <a:extLst>
                  <a:ext uri="{FF2B5EF4-FFF2-40B4-BE49-F238E27FC236}">
                    <a16:creationId xmlns:a16="http://schemas.microsoft.com/office/drawing/2014/main" id="{E2AE8752-FC33-A449-A519-1F64DCE6E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1" name="Rectangle 17">
                <a:extLst>
                  <a:ext uri="{FF2B5EF4-FFF2-40B4-BE49-F238E27FC236}">
                    <a16:creationId xmlns:a16="http://schemas.microsoft.com/office/drawing/2014/main" id="{AD766AFC-36AB-9148-9D4E-46E3E2A3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2" name="Rectangle 18">
                <a:extLst>
                  <a:ext uri="{FF2B5EF4-FFF2-40B4-BE49-F238E27FC236}">
                    <a16:creationId xmlns:a16="http://schemas.microsoft.com/office/drawing/2014/main" id="{1B93A5F6-6DFC-AE48-9FC8-B80C536300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294788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93097531-E52A-9A44-B862-0D99EDAE2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4" name="Rectangle 20">
                <a:extLst>
                  <a:ext uri="{FF2B5EF4-FFF2-40B4-BE49-F238E27FC236}">
                    <a16:creationId xmlns:a16="http://schemas.microsoft.com/office/drawing/2014/main" id="{CDA0CC3B-B7F9-F54A-9212-5FC97CEA0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5" name="Rectangle 21">
                <a:extLst>
                  <a:ext uri="{FF2B5EF4-FFF2-40B4-BE49-F238E27FC236}">
                    <a16:creationId xmlns:a16="http://schemas.microsoft.com/office/drawing/2014/main" id="{66743677-5A04-5E42-8899-C5DDA3267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6" name="Rectangle 22">
                <a:extLst>
                  <a:ext uri="{FF2B5EF4-FFF2-40B4-BE49-F238E27FC236}">
                    <a16:creationId xmlns:a16="http://schemas.microsoft.com/office/drawing/2014/main" id="{47EF7545-C43A-D843-931F-5D18C313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17630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7" name="Rectangle 19">
                <a:extLst>
                  <a:ext uri="{FF2B5EF4-FFF2-40B4-BE49-F238E27FC236}">
                    <a16:creationId xmlns:a16="http://schemas.microsoft.com/office/drawing/2014/main" id="{8A9ED0B6-BE31-424A-BB5E-2B4EA4028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8" name="Rectangle 20">
                <a:extLst>
                  <a:ext uri="{FF2B5EF4-FFF2-40B4-BE49-F238E27FC236}">
                    <a16:creationId xmlns:a16="http://schemas.microsoft.com/office/drawing/2014/main" id="{90569637-BFEE-8742-89E5-9AE1BF0AF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9" name="Rectangle 21">
                <a:extLst>
                  <a:ext uri="{FF2B5EF4-FFF2-40B4-BE49-F238E27FC236}">
                    <a16:creationId xmlns:a16="http://schemas.microsoft.com/office/drawing/2014/main" id="{80D60C6B-E8EA-BB4E-AFAD-3EB76694F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402916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0" name="Rectangle 22">
                <a:extLst>
                  <a:ext uri="{FF2B5EF4-FFF2-40B4-BE49-F238E27FC236}">
                    <a16:creationId xmlns:a16="http://schemas.microsoft.com/office/drawing/2014/main" id="{9DA33DBC-F224-4045-B3D7-09C8AB234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402916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8E2B2C31-8995-6745-B41F-9F1A3139A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2" name="Rectangle 20">
                <a:extLst>
                  <a:ext uri="{FF2B5EF4-FFF2-40B4-BE49-F238E27FC236}">
                    <a16:creationId xmlns:a16="http://schemas.microsoft.com/office/drawing/2014/main" id="{A324B885-B8A0-2C47-8271-313705EB0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3" name="Rectangle 21">
                <a:extLst>
                  <a:ext uri="{FF2B5EF4-FFF2-40B4-BE49-F238E27FC236}">
                    <a16:creationId xmlns:a16="http://schemas.microsoft.com/office/drawing/2014/main" id="{93DF08A7-22C1-6140-B1F1-B36956B9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4" name="Rectangle 22">
                <a:extLst>
                  <a:ext uri="{FF2B5EF4-FFF2-40B4-BE49-F238E27FC236}">
                    <a16:creationId xmlns:a16="http://schemas.microsoft.com/office/drawing/2014/main" id="{F3E08B21-9F84-874A-B1B4-E8C373B57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630791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85C878-B7CE-C44F-9C41-CBFC9F072005}"/>
                </a:ext>
              </a:extLst>
            </p:cNvPr>
            <p:cNvGrpSpPr/>
            <p:nvPr/>
          </p:nvGrpSpPr>
          <p:grpSpPr>
            <a:xfrm>
              <a:off x="8745010" y="4052377"/>
              <a:ext cx="906435" cy="909514"/>
              <a:chOff x="8730068" y="3980274"/>
              <a:chExt cx="906435" cy="909514"/>
            </a:xfrm>
          </p:grpSpPr>
          <p:sp>
            <p:nvSpPr>
              <p:cNvPr id="185" name="Rectangle 15">
                <a:extLst>
                  <a:ext uri="{FF2B5EF4-FFF2-40B4-BE49-F238E27FC236}">
                    <a16:creationId xmlns:a16="http://schemas.microsoft.com/office/drawing/2014/main" id="{3D1F313F-BC32-4246-8FDE-C09AF9CF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6" name="Rectangle 16">
                <a:extLst>
                  <a:ext uri="{FF2B5EF4-FFF2-40B4-BE49-F238E27FC236}">
                    <a16:creationId xmlns:a16="http://schemas.microsoft.com/office/drawing/2014/main" id="{4A82D1F9-5D49-3C43-8C17-D25A7F952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7" name="Rectangle 17">
                <a:extLst>
                  <a:ext uri="{FF2B5EF4-FFF2-40B4-BE49-F238E27FC236}">
                    <a16:creationId xmlns:a16="http://schemas.microsoft.com/office/drawing/2014/main" id="{B059E08A-807F-174A-A51C-2B52FD9D18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8" name="Rectangle 18">
                <a:extLst>
                  <a:ext uri="{FF2B5EF4-FFF2-40B4-BE49-F238E27FC236}">
                    <a16:creationId xmlns:a16="http://schemas.microsoft.com/office/drawing/2014/main" id="{A2F3AA4A-F277-0D4A-B888-8BADEDDC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398027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9" name="Rectangle 19">
                <a:extLst>
                  <a:ext uri="{FF2B5EF4-FFF2-40B4-BE49-F238E27FC236}">
                    <a16:creationId xmlns:a16="http://schemas.microsoft.com/office/drawing/2014/main" id="{FF52598C-4168-7443-B9B2-0FA9A9A7B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0" name="Rectangle 20">
                <a:extLst>
                  <a:ext uri="{FF2B5EF4-FFF2-40B4-BE49-F238E27FC236}">
                    <a16:creationId xmlns:a16="http://schemas.microsoft.com/office/drawing/2014/main" id="{16C3F7C8-699E-2249-A71F-00AF4854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1" name="Rectangle 21">
                <a:extLst>
                  <a:ext uri="{FF2B5EF4-FFF2-40B4-BE49-F238E27FC236}">
                    <a16:creationId xmlns:a16="http://schemas.microsoft.com/office/drawing/2014/main" id="{7271217B-C1F7-5045-8E81-CEF06F6B6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2" name="Rectangle 22">
                <a:extLst>
                  <a:ext uri="{FF2B5EF4-FFF2-40B4-BE49-F238E27FC236}">
                    <a16:creationId xmlns:a16="http://schemas.microsoft.com/office/drawing/2014/main" id="{29C6C2F6-D140-1D40-B21D-86C6E26F8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20869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3" name="Rectangle 19">
                <a:extLst>
                  <a:ext uri="{FF2B5EF4-FFF2-40B4-BE49-F238E27FC236}">
                    <a16:creationId xmlns:a16="http://schemas.microsoft.com/office/drawing/2014/main" id="{666F2280-6AC3-5745-801C-B56555397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4" name="Rectangle 20">
                <a:extLst>
                  <a:ext uri="{FF2B5EF4-FFF2-40B4-BE49-F238E27FC236}">
                    <a16:creationId xmlns:a16="http://schemas.microsoft.com/office/drawing/2014/main" id="{CBAC46D4-2913-CD4A-BFA0-791745069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5" name="Rectangle 21">
                <a:extLst>
                  <a:ext uri="{FF2B5EF4-FFF2-40B4-BE49-F238E27FC236}">
                    <a16:creationId xmlns:a16="http://schemas.microsoft.com/office/drawing/2014/main" id="{98AF0227-C493-6345-A08E-7BBEC485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43530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6" name="Rectangle 22">
                <a:extLst>
                  <a:ext uri="{FF2B5EF4-FFF2-40B4-BE49-F238E27FC236}">
                    <a16:creationId xmlns:a16="http://schemas.microsoft.com/office/drawing/2014/main" id="{DF3B79DC-8CA8-B149-82B7-2177F4F7D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43530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7" name="Rectangle 19">
                <a:extLst>
                  <a:ext uri="{FF2B5EF4-FFF2-40B4-BE49-F238E27FC236}">
                    <a16:creationId xmlns:a16="http://schemas.microsoft.com/office/drawing/2014/main" id="{F31C2E3A-0035-C44C-8FED-5BA4E4BAD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8" name="Rectangle 20">
                <a:extLst>
                  <a:ext uri="{FF2B5EF4-FFF2-40B4-BE49-F238E27FC236}">
                    <a16:creationId xmlns:a16="http://schemas.microsoft.com/office/drawing/2014/main" id="{52EF4818-B56F-6A4A-BD3A-774581F2BB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9" name="Rectangle 21">
                <a:extLst>
                  <a:ext uri="{FF2B5EF4-FFF2-40B4-BE49-F238E27FC236}">
                    <a16:creationId xmlns:a16="http://schemas.microsoft.com/office/drawing/2014/main" id="{2A41433B-3EF9-BA46-AD46-03E6F1BAC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0" name="Rectangle 22">
                <a:extLst>
                  <a:ext uri="{FF2B5EF4-FFF2-40B4-BE49-F238E27FC236}">
                    <a16:creationId xmlns:a16="http://schemas.microsoft.com/office/drawing/2014/main" id="{7D88921D-98F6-F749-8DA9-E747F2EE9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66317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2E4451-8A68-D142-BBCC-61913D800080}"/>
                </a:ext>
              </a:extLst>
            </p:cNvPr>
            <p:cNvGrpSpPr/>
            <p:nvPr/>
          </p:nvGrpSpPr>
          <p:grpSpPr>
            <a:xfrm>
              <a:off x="8745010" y="5110984"/>
              <a:ext cx="906435" cy="909514"/>
              <a:chOff x="8730068" y="4973332"/>
              <a:chExt cx="906435" cy="909514"/>
            </a:xfrm>
          </p:grpSpPr>
          <p:sp>
            <p:nvSpPr>
              <p:cNvPr id="201" name="Rectangle 15">
                <a:extLst>
                  <a:ext uri="{FF2B5EF4-FFF2-40B4-BE49-F238E27FC236}">
                    <a16:creationId xmlns:a16="http://schemas.microsoft.com/office/drawing/2014/main" id="{98F3F17B-9BC7-D542-85D2-27600F6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2" name="Rectangle 16">
                <a:extLst>
                  <a:ext uri="{FF2B5EF4-FFF2-40B4-BE49-F238E27FC236}">
                    <a16:creationId xmlns:a16="http://schemas.microsoft.com/office/drawing/2014/main" id="{441FB964-A070-0141-A98A-DB415F13B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3" name="Rectangle 17">
                <a:extLst>
                  <a:ext uri="{FF2B5EF4-FFF2-40B4-BE49-F238E27FC236}">
                    <a16:creationId xmlns:a16="http://schemas.microsoft.com/office/drawing/2014/main" id="{78BD98E7-CAD8-824C-BC87-107A7B14D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4" name="Rectangle 18">
                <a:extLst>
                  <a:ext uri="{FF2B5EF4-FFF2-40B4-BE49-F238E27FC236}">
                    <a16:creationId xmlns:a16="http://schemas.microsoft.com/office/drawing/2014/main" id="{1959E8A7-4EA2-9749-84BD-BB2C64EA0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497333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" name="Rectangle 19">
                <a:extLst>
                  <a:ext uri="{FF2B5EF4-FFF2-40B4-BE49-F238E27FC236}">
                    <a16:creationId xmlns:a16="http://schemas.microsoft.com/office/drawing/2014/main" id="{BD7D1F57-DDA3-D24B-9209-E2E31990D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" name="Rectangle 20">
                <a:extLst>
                  <a:ext uri="{FF2B5EF4-FFF2-40B4-BE49-F238E27FC236}">
                    <a16:creationId xmlns:a16="http://schemas.microsoft.com/office/drawing/2014/main" id="{549C597B-F5D3-4A49-890C-8F670FB18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" name="Rectangle 21">
                <a:extLst>
                  <a:ext uri="{FF2B5EF4-FFF2-40B4-BE49-F238E27FC236}">
                    <a16:creationId xmlns:a16="http://schemas.microsoft.com/office/drawing/2014/main" id="{6BE52AD5-370B-EB47-B507-ACB640086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" name="Rectangle 22">
                <a:extLst>
                  <a:ext uri="{FF2B5EF4-FFF2-40B4-BE49-F238E27FC236}">
                    <a16:creationId xmlns:a16="http://schemas.microsoft.com/office/drawing/2014/main" id="{9A66536F-0FFE-C04E-AC35-90EEBAC0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20175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9" name="Rectangle 19">
                <a:extLst>
                  <a:ext uri="{FF2B5EF4-FFF2-40B4-BE49-F238E27FC236}">
                    <a16:creationId xmlns:a16="http://schemas.microsoft.com/office/drawing/2014/main" id="{2FF5C7C3-8824-9043-8A3F-AE74FE86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0" name="Rectangle 20">
                <a:extLst>
                  <a:ext uri="{FF2B5EF4-FFF2-40B4-BE49-F238E27FC236}">
                    <a16:creationId xmlns:a16="http://schemas.microsoft.com/office/drawing/2014/main" id="{4E13E997-60AE-8E42-86E9-14E257F8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1" name="Rectangle 21">
                <a:extLst>
                  <a:ext uri="{FF2B5EF4-FFF2-40B4-BE49-F238E27FC236}">
                    <a16:creationId xmlns:a16="http://schemas.microsoft.com/office/drawing/2014/main" id="{CC35A5D7-A120-0349-A241-31DDCF6DA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428362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2" name="Rectangle 22">
                <a:extLst>
                  <a:ext uri="{FF2B5EF4-FFF2-40B4-BE49-F238E27FC236}">
                    <a16:creationId xmlns:a16="http://schemas.microsoft.com/office/drawing/2014/main" id="{50D532A7-2F44-A04F-81B2-843CDF412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428362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3" name="Rectangle 19">
                <a:extLst>
                  <a:ext uri="{FF2B5EF4-FFF2-40B4-BE49-F238E27FC236}">
                    <a16:creationId xmlns:a16="http://schemas.microsoft.com/office/drawing/2014/main" id="{0BD18CC0-5375-3841-A864-1C71A9B5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0068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4" name="Rectangle 20">
                <a:extLst>
                  <a:ext uri="{FF2B5EF4-FFF2-40B4-BE49-F238E27FC236}">
                    <a16:creationId xmlns:a16="http://schemas.microsoft.com/office/drawing/2014/main" id="{8455626A-3FD5-2A4B-B141-9278BC714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6677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5" name="Rectangle 21">
                <a:extLst>
                  <a:ext uri="{FF2B5EF4-FFF2-40B4-BE49-F238E27FC236}">
                    <a16:creationId xmlns:a16="http://schemas.microsoft.com/office/drawing/2014/main" id="{724F1C20-757B-484B-B3CE-8BF3ACB11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3285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6" name="Rectangle 22">
                <a:extLst>
                  <a:ext uri="{FF2B5EF4-FFF2-40B4-BE49-F238E27FC236}">
                    <a16:creationId xmlns:a16="http://schemas.microsoft.com/office/drawing/2014/main" id="{E7878FE3-ECA9-6946-BBEE-86E5341BF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894" y="5656237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011112-8316-C247-8037-21D8DA194996}"/>
              </a:ext>
            </a:extLst>
          </p:cNvPr>
          <p:cNvGrpSpPr/>
          <p:nvPr/>
        </p:nvGrpSpPr>
        <p:grpSpPr>
          <a:xfrm>
            <a:off x="7835524" y="1451372"/>
            <a:ext cx="679827" cy="3064206"/>
            <a:chOff x="10447364" y="1935163"/>
            <a:chExt cx="906436" cy="40856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102526-2C26-1B48-8BB4-ACEA3A844717}"/>
                </a:ext>
              </a:extLst>
            </p:cNvPr>
            <p:cNvGrpSpPr/>
            <p:nvPr/>
          </p:nvGrpSpPr>
          <p:grpSpPr>
            <a:xfrm>
              <a:off x="10447365" y="1935163"/>
              <a:ext cx="906435" cy="909514"/>
              <a:chOff x="10490042" y="1935164"/>
              <a:chExt cx="906435" cy="909514"/>
            </a:xfrm>
          </p:grpSpPr>
          <p:sp>
            <p:nvSpPr>
              <p:cNvPr id="233" name="Rectangle 15">
                <a:extLst>
                  <a:ext uri="{FF2B5EF4-FFF2-40B4-BE49-F238E27FC236}">
                    <a16:creationId xmlns:a16="http://schemas.microsoft.com/office/drawing/2014/main" id="{4C22534E-BD96-734A-9892-52D7B8B44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4" name="Rectangle 16">
                <a:extLst>
                  <a:ext uri="{FF2B5EF4-FFF2-40B4-BE49-F238E27FC236}">
                    <a16:creationId xmlns:a16="http://schemas.microsoft.com/office/drawing/2014/main" id="{E7BB803A-37B1-F24A-8C6E-F544E715B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5" name="Rectangle 17">
                <a:extLst>
                  <a:ext uri="{FF2B5EF4-FFF2-40B4-BE49-F238E27FC236}">
                    <a16:creationId xmlns:a16="http://schemas.microsoft.com/office/drawing/2014/main" id="{EFFCA669-1E58-FA4A-9CC3-CB5D46FF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6" name="Rectangle 18">
                <a:extLst>
                  <a:ext uri="{FF2B5EF4-FFF2-40B4-BE49-F238E27FC236}">
                    <a16:creationId xmlns:a16="http://schemas.microsoft.com/office/drawing/2014/main" id="{1960D6D0-0A17-584C-B60C-0B0FDA37E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1935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7" name="Rectangle 19">
                <a:extLst>
                  <a:ext uri="{FF2B5EF4-FFF2-40B4-BE49-F238E27FC236}">
                    <a16:creationId xmlns:a16="http://schemas.microsoft.com/office/drawing/2014/main" id="{E500B307-2EC6-904F-BA8B-D23D1084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8" name="Rectangle 20">
                <a:extLst>
                  <a:ext uri="{FF2B5EF4-FFF2-40B4-BE49-F238E27FC236}">
                    <a16:creationId xmlns:a16="http://schemas.microsoft.com/office/drawing/2014/main" id="{F1F1D9ED-1300-894F-9E64-BC276094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9" name="Rectangle 21">
                <a:extLst>
                  <a:ext uri="{FF2B5EF4-FFF2-40B4-BE49-F238E27FC236}">
                    <a16:creationId xmlns:a16="http://schemas.microsoft.com/office/drawing/2014/main" id="{9A7EB6F9-2556-E44A-9F3A-1CAF9BDC6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0" name="Rectangle 22">
                <a:extLst>
                  <a:ext uri="{FF2B5EF4-FFF2-40B4-BE49-F238E27FC236}">
                    <a16:creationId xmlns:a16="http://schemas.microsoft.com/office/drawing/2014/main" id="{6D1C85E2-77B3-D04D-B84E-7D347F684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163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1" name="Rectangle 19">
                <a:extLst>
                  <a:ext uri="{FF2B5EF4-FFF2-40B4-BE49-F238E27FC236}">
                    <a16:creationId xmlns:a16="http://schemas.microsoft.com/office/drawing/2014/main" id="{10AB8758-CCDE-B843-B361-446F1A0C6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2" name="Rectangle 20">
                <a:extLst>
                  <a:ext uri="{FF2B5EF4-FFF2-40B4-BE49-F238E27FC236}">
                    <a16:creationId xmlns:a16="http://schemas.microsoft.com/office/drawing/2014/main" id="{18A951CE-6D7E-544F-91DD-8B9761E4E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3" name="Rectangle 21">
                <a:extLst>
                  <a:ext uri="{FF2B5EF4-FFF2-40B4-BE49-F238E27FC236}">
                    <a16:creationId xmlns:a16="http://schemas.microsoft.com/office/drawing/2014/main" id="{6844ED39-F697-2B49-8832-5D0111FFE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390194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4" name="Rectangle 22">
                <a:extLst>
                  <a:ext uri="{FF2B5EF4-FFF2-40B4-BE49-F238E27FC236}">
                    <a16:creationId xmlns:a16="http://schemas.microsoft.com/office/drawing/2014/main" id="{2929E6AC-8DB4-F749-9F62-5108204C5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390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5" name="Rectangle 19">
                <a:extLst>
                  <a:ext uri="{FF2B5EF4-FFF2-40B4-BE49-F238E27FC236}">
                    <a16:creationId xmlns:a16="http://schemas.microsoft.com/office/drawing/2014/main" id="{96AFB55F-AB7E-2F45-A37C-26C435C5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0042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6" name="Rectangle 20">
                <a:extLst>
                  <a:ext uri="{FF2B5EF4-FFF2-40B4-BE49-F238E27FC236}">
                    <a16:creationId xmlns:a16="http://schemas.microsoft.com/office/drawing/2014/main" id="{CE2480BA-E279-4B49-83A5-EB7316BFF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651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7" name="Rectangle 21">
                <a:extLst>
                  <a:ext uri="{FF2B5EF4-FFF2-40B4-BE49-F238E27FC236}">
                    <a16:creationId xmlns:a16="http://schemas.microsoft.com/office/drawing/2014/main" id="{EA4DB68C-06AF-4D42-912D-C64CC2642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3259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8" name="Rectangle 22">
                <a:extLst>
                  <a:ext uri="{FF2B5EF4-FFF2-40B4-BE49-F238E27FC236}">
                    <a16:creationId xmlns:a16="http://schemas.microsoft.com/office/drawing/2014/main" id="{862FE309-845F-9042-BD25-C38502C8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868" y="2618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C26218-8292-8742-AAD6-61542C890977}"/>
                </a:ext>
              </a:extLst>
            </p:cNvPr>
            <p:cNvGrpSpPr/>
            <p:nvPr/>
          </p:nvGrpSpPr>
          <p:grpSpPr>
            <a:xfrm>
              <a:off x="10447365" y="2993861"/>
              <a:ext cx="906435" cy="909514"/>
              <a:chOff x="10480210" y="2957719"/>
              <a:chExt cx="906435" cy="909514"/>
            </a:xfrm>
          </p:grpSpPr>
          <p:sp>
            <p:nvSpPr>
              <p:cNvPr id="249" name="Rectangle 15">
                <a:extLst>
                  <a:ext uri="{FF2B5EF4-FFF2-40B4-BE49-F238E27FC236}">
                    <a16:creationId xmlns:a16="http://schemas.microsoft.com/office/drawing/2014/main" id="{97FFD4D8-6A37-6E42-ADA7-62BDD309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0" name="Rectangle 16">
                <a:extLst>
                  <a:ext uri="{FF2B5EF4-FFF2-40B4-BE49-F238E27FC236}">
                    <a16:creationId xmlns:a16="http://schemas.microsoft.com/office/drawing/2014/main" id="{1F8F444B-042F-6E4F-B92D-551048D18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1" name="Rectangle 17">
                <a:extLst>
                  <a:ext uri="{FF2B5EF4-FFF2-40B4-BE49-F238E27FC236}">
                    <a16:creationId xmlns:a16="http://schemas.microsoft.com/office/drawing/2014/main" id="{56C901CA-64D7-D844-AD04-B747DCFD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2" name="Rectangle 18">
                <a:extLst>
                  <a:ext uri="{FF2B5EF4-FFF2-40B4-BE49-F238E27FC236}">
                    <a16:creationId xmlns:a16="http://schemas.microsoft.com/office/drawing/2014/main" id="{AC5D00AB-A48C-B049-BA4A-F49AA1AAA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295771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3" name="Rectangle 19">
                <a:extLst>
                  <a:ext uri="{FF2B5EF4-FFF2-40B4-BE49-F238E27FC236}">
                    <a16:creationId xmlns:a16="http://schemas.microsoft.com/office/drawing/2014/main" id="{13B3AB63-C321-7E43-8194-B0FEDBB65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4" name="Rectangle 20">
                <a:extLst>
                  <a:ext uri="{FF2B5EF4-FFF2-40B4-BE49-F238E27FC236}">
                    <a16:creationId xmlns:a16="http://schemas.microsoft.com/office/drawing/2014/main" id="{6904593E-3FFD-434E-8400-D76849C9E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5" name="Rectangle 21">
                <a:extLst>
                  <a:ext uri="{FF2B5EF4-FFF2-40B4-BE49-F238E27FC236}">
                    <a16:creationId xmlns:a16="http://schemas.microsoft.com/office/drawing/2014/main" id="{778C090E-6AC2-3746-98F0-A8C6C78DF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6" name="Rectangle 22">
                <a:extLst>
                  <a:ext uri="{FF2B5EF4-FFF2-40B4-BE49-F238E27FC236}">
                    <a16:creationId xmlns:a16="http://schemas.microsoft.com/office/drawing/2014/main" id="{53806F36-36CF-2747-88FD-CB9B50DD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186140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7" name="Rectangle 19">
                <a:extLst>
                  <a:ext uri="{FF2B5EF4-FFF2-40B4-BE49-F238E27FC236}">
                    <a16:creationId xmlns:a16="http://schemas.microsoft.com/office/drawing/2014/main" id="{C47DE9FC-B987-3A43-A682-50E79487B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8" name="Rectangle 20">
                <a:extLst>
                  <a:ext uri="{FF2B5EF4-FFF2-40B4-BE49-F238E27FC236}">
                    <a16:creationId xmlns:a16="http://schemas.microsoft.com/office/drawing/2014/main" id="{AE914D79-AA1F-084E-93BD-70785F7E7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9" name="Rectangle 21">
                <a:extLst>
                  <a:ext uri="{FF2B5EF4-FFF2-40B4-BE49-F238E27FC236}">
                    <a16:creationId xmlns:a16="http://schemas.microsoft.com/office/drawing/2014/main" id="{2ECB954F-44FB-EC4F-B644-C0DB44904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412749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0" name="Rectangle 22">
                <a:extLst>
                  <a:ext uri="{FF2B5EF4-FFF2-40B4-BE49-F238E27FC236}">
                    <a16:creationId xmlns:a16="http://schemas.microsoft.com/office/drawing/2014/main" id="{9673A759-30F7-644F-8CD9-EBADF72ED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41274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1" name="Rectangle 19">
                <a:extLst>
                  <a:ext uri="{FF2B5EF4-FFF2-40B4-BE49-F238E27FC236}">
                    <a16:creationId xmlns:a16="http://schemas.microsoft.com/office/drawing/2014/main" id="{54B30DFB-29B4-FC46-8ACD-161973C23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2" name="Rectangle 20">
                <a:extLst>
                  <a:ext uri="{FF2B5EF4-FFF2-40B4-BE49-F238E27FC236}">
                    <a16:creationId xmlns:a16="http://schemas.microsoft.com/office/drawing/2014/main" id="{4C8D38C0-90E6-6A4D-ACED-75DBB5A5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3" name="Rectangle 21">
                <a:extLst>
                  <a:ext uri="{FF2B5EF4-FFF2-40B4-BE49-F238E27FC236}">
                    <a16:creationId xmlns:a16="http://schemas.microsoft.com/office/drawing/2014/main" id="{73C0AA8D-610F-2040-8AC9-E2A397B84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4" name="Rectangle 22">
                <a:extLst>
                  <a:ext uri="{FF2B5EF4-FFF2-40B4-BE49-F238E27FC236}">
                    <a16:creationId xmlns:a16="http://schemas.microsoft.com/office/drawing/2014/main" id="{7A6EC070-F611-8545-8404-805D8F3A3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64062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F61FAC-6717-3345-9982-15159993F94B}"/>
                </a:ext>
              </a:extLst>
            </p:cNvPr>
            <p:cNvGrpSpPr/>
            <p:nvPr/>
          </p:nvGrpSpPr>
          <p:grpSpPr>
            <a:xfrm>
              <a:off x="10447365" y="4052559"/>
              <a:ext cx="906435" cy="909514"/>
              <a:chOff x="10480210" y="3999938"/>
              <a:chExt cx="906435" cy="909514"/>
            </a:xfrm>
          </p:grpSpPr>
          <p:sp>
            <p:nvSpPr>
              <p:cNvPr id="265" name="Rectangle 15">
                <a:extLst>
                  <a:ext uri="{FF2B5EF4-FFF2-40B4-BE49-F238E27FC236}">
                    <a16:creationId xmlns:a16="http://schemas.microsoft.com/office/drawing/2014/main" id="{A304E3DE-527C-D444-B2BC-017DC25A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6" name="Rectangle 16">
                <a:extLst>
                  <a:ext uri="{FF2B5EF4-FFF2-40B4-BE49-F238E27FC236}">
                    <a16:creationId xmlns:a16="http://schemas.microsoft.com/office/drawing/2014/main" id="{17DCA364-D5AE-9549-8650-99AFCC50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7" name="Rectangle 17">
                <a:extLst>
                  <a:ext uri="{FF2B5EF4-FFF2-40B4-BE49-F238E27FC236}">
                    <a16:creationId xmlns:a16="http://schemas.microsoft.com/office/drawing/2014/main" id="{C1785C2C-55BA-D44B-9F4C-6FA327383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8" name="Rectangle 18">
                <a:extLst>
                  <a:ext uri="{FF2B5EF4-FFF2-40B4-BE49-F238E27FC236}">
                    <a16:creationId xmlns:a16="http://schemas.microsoft.com/office/drawing/2014/main" id="{E69CB1E6-3634-1549-BF5A-76E3205EA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399993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9" name="Rectangle 19">
                <a:extLst>
                  <a:ext uri="{FF2B5EF4-FFF2-40B4-BE49-F238E27FC236}">
                    <a16:creationId xmlns:a16="http://schemas.microsoft.com/office/drawing/2014/main" id="{AC235881-3429-234D-ABAC-9198D3DB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0" name="Rectangle 20">
                <a:extLst>
                  <a:ext uri="{FF2B5EF4-FFF2-40B4-BE49-F238E27FC236}">
                    <a16:creationId xmlns:a16="http://schemas.microsoft.com/office/drawing/2014/main" id="{55DB6B2C-8DF3-6E45-811E-EFD757067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1" name="Rectangle 21">
                <a:extLst>
                  <a:ext uri="{FF2B5EF4-FFF2-40B4-BE49-F238E27FC236}">
                    <a16:creationId xmlns:a16="http://schemas.microsoft.com/office/drawing/2014/main" id="{48382649-D38C-D94F-8C1A-170EC2E07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2" name="Rectangle 22">
                <a:extLst>
                  <a:ext uri="{FF2B5EF4-FFF2-40B4-BE49-F238E27FC236}">
                    <a16:creationId xmlns:a16="http://schemas.microsoft.com/office/drawing/2014/main" id="{44E740E8-B1A3-5645-B958-18DAEFD5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22835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3" name="Rectangle 19">
                <a:extLst>
                  <a:ext uri="{FF2B5EF4-FFF2-40B4-BE49-F238E27FC236}">
                    <a16:creationId xmlns:a16="http://schemas.microsoft.com/office/drawing/2014/main" id="{1821B42C-16F6-4B45-82B8-F31050C8E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4" name="Rectangle 20">
                <a:extLst>
                  <a:ext uri="{FF2B5EF4-FFF2-40B4-BE49-F238E27FC236}">
                    <a16:creationId xmlns:a16="http://schemas.microsoft.com/office/drawing/2014/main" id="{29D4FE7D-4C6F-F442-874C-F420BA25F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5" name="Rectangle 21">
                <a:extLst>
                  <a:ext uri="{FF2B5EF4-FFF2-40B4-BE49-F238E27FC236}">
                    <a16:creationId xmlns:a16="http://schemas.microsoft.com/office/drawing/2014/main" id="{1D2D5A13-76C6-B44B-8100-2517B00FE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454968"/>
                <a:ext cx="226609" cy="226609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6" name="Rectangle 22">
                <a:extLst>
                  <a:ext uri="{FF2B5EF4-FFF2-40B4-BE49-F238E27FC236}">
                    <a16:creationId xmlns:a16="http://schemas.microsoft.com/office/drawing/2014/main" id="{7EC3F90C-83FE-CB49-AEB1-357E1981A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454968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7" name="Rectangle 19">
                <a:extLst>
                  <a:ext uri="{FF2B5EF4-FFF2-40B4-BE49-F238E27FC236}">
                    <a16:creationId xmlns:a16="http://schemas.microsoft.com/office/drawing/2014/main" id="{D182A352-8CC3-5947-B807-6B92B63E8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8" name="Rectangle 20">
                <a:extLst>
                  <a:ext uri="{FF2B5EF4-FFF2-40B4-BE49-F238E27FC236}">
                    <a16:creationId xmlns:a16="http://schemas.microsoft.com/office/drawing/2014/main" id="{ECF37246-1FB0-F04C-9694-BD23FCA48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9" name="Rectangle 21">
                <a:extLst>
                  <a:ext uri="{FF2B5EF4-FFF2-40B4-BE49-F238E27FC236}">
                    <a16:creationId xmlns:a16="http://schemas.microsoft.com/office/drawing/2014/main" id="{DC1F6F4C-E964-EE42-9599-BA1FC15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0" name="Rectangle 22">
                <a:extLst>
                  <a:ext uri="{FF2B5EF4-FFF2-40B4-BE49-F238E27FC236}">
                    <a16:creationId xmlns:a16="http://schemas.microsoft.com/office/drawing/2014/main" id="{FC085860-80AB-604A-915D-8516993CA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682843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06BAB-1EC7-C742-A97F-E26158F72DDA}"/>
                </a:ext>
              </a:extLst>
            </p:cNvPr>
            <p:cNvGrpSpPr/>
            <p:nvPr/>
          </p:nvGrpSpPr>
          <p:grpSpPr>
            <a:xfrm>
              <a:off x="10447364" y="5111257"/>
              <a:ext cx="906435" cy="909514"/>
              <a:chOff x="10480210" y="4983164"/>
              <a:chExt cx="906435" cy="909514"/>
            </a:xfrm>
          </p:grpSpPr>
          <p:sp>
            <p:nvSpPr>
              <p:cNvPr id="281" name="Rectangle 15">
                <a:extLst>
                  <a:ext uri="{FF2B5EF4-FFF2-40B4-BE49-F238E27FC236}">
                    <a16:creationId xmlns:a16="http://schemas.microsoft.com/office/drawing/2014/main" id="{3AEFA09D-0C60-E44C-B102-D3BF029CD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2" name="Rectangle 16">
                <a:extLst>
                  <a:ext uri="{FF2B5EF4-FFF2-40B4-BE49-F238E27FC236}">
                    <a16:creationId xmlns:a16="http://schemas.microsoft.com/office/drawing/2014/main" id="{F3EBEDED-6A00-E94A-8A1E-5FF922AC7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3" name="Rectangle 17">
                <a:extLst>
                  <a:ext uri="{FF2B5EF4-FFF2-40B4-BE49-F238E27FC236}">
                    <a16:creationId xmlns:a16="http://schemas.microsoft.com/office/drawing/2014/main" id="{A18B9D6C-7EB8-774E-AEE1-1E3E27B6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4" name="Rectangle 18">
                <a:extLst>
                  <a:ext uri="{FF2B5EF4-FFF2-40B4-BE49-F238E27FC236}">
                    <a16:creationId xmlns:a16="http://schemas.microsoft.com/office/drawing/2014/main" id="{71DA0505-1551-0C47-9C1E-EDCBA28C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498316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5" name="Rectangle 19">
                <a:extLst>
                  <a:ext uri="{FF2B5EF4-FFF2-40B4-BE49-F238E27FC236}">
                    <a16:creationId xmlns:a16="http://schemas.microsoft.com/office/drawing/2014/main" id="{C1CDBE27-E043-5F4D-828A-D24A0C016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6" name="Rectangle 20">
                <a:extLst>
                  <a:ext uri="{FF2B5EF4-FFF2-40B4-BE49-F238E27FC236}">
                    <a16:creationId xmlns:a16="http://schemas.microsoft.com/office/drawing/2014/main" id="{F81BC983-1F2E-174F-A412-C11A2B82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7" name="Rectangle 21">
                <a:extLst>
                  <a:ext uri="{FF2B5EF4-FFF2-40B4-BE49-F238E27FC236}">
                    <a16:creationId xmlns:a16="http://schemas.microsoft.com/office/drawing/2014/main" id="{3904FA1F-818A-8A48-B65D-FC42DD289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8" name="Rectangle 22">
                <a:extLst>
                  <a:ext uri="{FF2B5EF4-FFF2-40B4-BE49-F238E27FC236}">
                    <a16:creationId xmlns:a16="http://schemas.microsoft.com/office/drawing/2014/main" id="{45FB131F-54D2-2248-A75F-54298D72B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211585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89" name="Rectangle 19">
                <a:extLst>
                  <a:ext uri="{FF2B5EF4-FFF2-40B4-BE49-F238E27FC236}">
                    <a16:creationId xmlns:a16="http://schemas.microsoft.com/office/drawing/2014/main" id="{A89D782C-F905-864E-854D-4D49DC8A0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0" name="Rectangle 20">
                <a:extLst>
                  <a:ext uri="{FF2B5EF4-FFF2-40B4-BE49-F238E27FC236}">
                    <a16:creationId xmlns:a16="http://schemas.microsoft.com/office/drawing/2014/main" id="{48794DAA-B0F8-A548-9395-BFA32B4CF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1" name="Rectangle 21">
                <a:extLst>
                  <a:ext uri="{FF2B5EF4-FFF2-40B4-BE49-F238E27FC236}">
                    <a16:creationId xmlns:a16="http://schemas.microsoft.com/office/drawing/2014/main" id="{8CA8DF18-9C5B-5D46-B330-D07ED2393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2" name="Rectangle 22">
                <a:extLst>
                  <a:ext uri="{FF2B5EF4-FFF2-40B4-BE49-F238E27FC236}">
                    <a16:creationId xmlns:a16="http://schemas.microsoft.com/office/drawing/2014/main" id="{63F85793-43F0-F44F-AC9E-F6AB99498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438194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3" name="Rectangle 19">
                <a:extLst>
                  <a:ext uri="{FF2B5EF4-FFF2-40B4-BE49-F238E27FC236}">
                    <a16:creationId xmlns:a16="http://schemas.microsoft.com/office/drawing/2014/main" id="{8D85BCBB-1A7D-DC4D-BA39-29D8E0D61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210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4" name="Rectangle 20">
                <a:extLst>
                  <a:ext uri="{FF2B5EF4-FFF2-40B4-BE49-F238E27FC236}">
                    <a16:creationId xmlns:a16="http://schemas.microsoft.com/office/drawing/2014/main" id="{6D6916A4-9A56-D744-80A3-3BD33CB14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6819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5" name="Rectangle 21">
                <a:extLst>
                  <a:ext uri="{FF2B5EF4-FFF2-40B4-BE49-F238E27FC236}">
                    <a16:creationId xmlns:a16="http://schemas.microsoft.com/office/drawing/2014/main" id="{7E872C23-AB19-4544-8A68-15EA66D57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3427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6" name="Rectangle 22">
                <a:extLst>
                  <a:ext uri="{FF2B5EF4-FFF2-40B4-BE49-F238E27FC236}">
                    <a16:creationId xmlns:a16="http://schemas.microsoft.com/office/drawing/2014/main" id="{F18B0AAF-FFE5-524C-9FAE-44ABC7712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0036" y="5666069"/>
                <a:ext cx="226609" cy="226609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B9008AE4-BFC4-694C-A357-66F50A68D170}"/>
              </a:ext>
            </a:extLst>
          </p:cNvPr>
          <p:cNvCxnSpPr>
            <a:cxnSpLocks/>
            <a:stCxn id="140" idx="3"/>
            <a:endCxn id="165" idx="1"/>
          </p:cNvCxnSpPr>
          <p:nvPr/>
        </p:nvCxnSpPr>
        <p:spPr>
          <a:xfrm flipV="1">
            <a:off x="5877900" y="2048530"/>
            <a:ext cx="638898" cy="186968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urved Connector 223">
            <a:extLst>
              <a:ext uri="{FF2B5EF4-FFF2-40B4-BE49-F238E27FC236}">
                <a16:creationId xmlns:a16="http://schemas.microsoft.com/office/drawing/2014/main" id="{3E735AFF-D3E7-2E46-BD05-2A056694A8B9}"/>
              </a:ext>
            </a:extLst>
          </p:cNvPr>
          <p:cNvCxnSpPr>
            <a:cxnSpLocks/>
            <a:stCxn id="204" idx="3"/>
            <a:endCxn id="245" idx="1"/>
          </p:cNvCxnSpPr>
          <p:nvPr/>
        </p:nvCxnSpPr>
        <p:spPr>
          <a:xfrm flipV="1">
            <a:off x="7196624" y="2048531"/>
            <a:ext cx="638900" cy="186968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22B2F-6837-464D-B062-56F550D78A49}"/>
              </a:ext>
            </a:extLst>
          </p:cNvPr>
          <p:cNvSpPr txBox="1"/>
          <p:nvPr/>
        </p:nvSpPr>
        <p:spPr>
          <a:xfrm>
            <a:off x="5376747" y="4698730"/>
            <a:ext cx="29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This example: 36% utilization</a:t>
            </a:r>
          </a:p>
        </p:txBody>
      </p:sp>
    </p:spTree>
    <p:extLst>
      <p:ext uri="{BB962C8B-B14F-4D97-AF65-F5344CB8AC3E}">
        <p14:creationId xmlns:p14="http://schemas.microsoft.com/office/powerpoint/2010/main" val="109206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115079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19150"/>
            <a:ext cx="4343400" cy="411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-120650" y="4860074"/>
            <a:ext cx="344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dirty="0"/>
              <a:t>[</a:t>
            </a:r>
            <a:r>
              <a:rPr lang="en-US" sz="1600" dirty="0" err="1"/>
              <a:t>Kilgaraff</a:t>
            </a:r>
            <a:r>
              <a:rPr lang="en-US" sz="1600" dirty="0"/>
              <a:t> and Fernando, GPU Gems 2]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6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7999" y="1189068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0925" y="1872824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857999" y="25717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4894" y="3710710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34273" y="4367214"/>
            <a:ext cx="1824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593976" y="3899508"/>
            <a:ext cx="1824830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008" y="2393246"/>
            <a:ext cx="1828799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2" name="AutoShape 4"/>
          <p:cNvCxnSpPr>
            <a:cxnSpLocks noChangeShapeType="1"/>
            <a:stCxn id="130061" idx="2"/>
            <a:endCxn id="21" idx="0"/>
          </p:cNvCxnSpPr>
          <p:nvPr/>
        </p:nvCxnSpPr>
        <p:spPr bwMode="auto">
          <a:xfrm flipH="1">
            <a:off x="3504408" y="2106840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3" name="AutoShape 5"/>
          <p:cNvCxnSpPr>
            <a:cxnSpLocks noChangeShapeType="1"/>
            <a:stCxn id="25" idx="2"/>
            <a:endCxn id="130066" idx="0"/>
          </p:cNvCxnSpPr>
          <p:nvPr/>
        </p:nvCxnSpPr>
        <p:spPr bwMode="auto">
          <a:xfrm flipH="1">
            <a:off x="3502423" y="4366233"/>
            <a:ext cx="3968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>
            <a:off x="3504408" y="1353709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7" name="AutoShape 9"/>
          <p:cNvCxnSpPr>
            <a:cxnSpLocks noChangeShapeType="1"/>
            <a:stCxn id="30" idx="1"/>
            <a:endCxn id="130061" idx="3"/>
          </p:cNvCxnSpPr>
          <p:nvPr/>
        </p:nvCxnSpPr>
        <p:spPr bwMode="auto">
          <a:xfrm flipH="1">
            <a:off x="4419600" y="1870076"/>
            <a:ext cx="304801" cy="3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8" name="AutoShape 10"/>
          <p:cNvCxnSpPr>
            <a:cxnSpLocks noChangeShapeType="1"/>
            <a:stCxn id="30" idx="2"/>
            <a:endCxn id="130063" idx="3"/>
          </p:cNvCxnSpPr>
          <p:nvPr/>
        </p:nvCxnSpPr>
        <p:spPr bwMode="auto">
          <a:xfrm rot="5400000">
            <a:off x="4394424" y="2351659"/>
            <a:ext cx="1053258" cy="10029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25" idx="2"/>
            <a:endCxn id="30" idx="3"/>
          </p:cNvCxnSpPr>
          <p:nvPr/>
        </p:nvCxnSpPr>
        <p:spPr bwMode="auto">
          <a:xfrm rot="5400000" flipH="1" flipV="1">
            <a:off x="3565420" y="1811046"/>
            <a:ext cx="2496157" cy="2614217"/>
          </a:xfrm>
          <a:prstGeom prst="bentConnector4">
            <a:avLst>
              <a:gd name="adj1" fmla="val -4691"/>
              <a:gd name="adj2" fmla="val 1087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1640115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2590800" y="3146377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cxnSp>
        <p:nvCxnSpPr>
          <p:cNvPr id="130064" name="AutoShape 16"/>
          <p:cNvCxnSpPr>
            <a:cxnSpLocks noChangeShapeType="1"/>
            <a:stCxn id="30" idx="0"/>
            <a:endCxn id="130061" idx="0"/>
          </p:cNvCxnSpPr>
          <p:nvPr/>
        </p:nvCxnSpPr>
        <p:spPr bwMode="auto">
          <a:xfrm rot="16200000" flipH="1" flipV="1">
            <a:off x="4350630" y="568239"/>
            <a:ext cx="226446" cy="1917305"/>
          </a:xfrm>
          <a:prstGeom prst="bentConnector3">
            <a:avLst>
              <a:gd name="adj1" fmla="val -566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2590008" y="896509"/>
            <a:ext cx="18287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2590008" y="4652639"/>
            <a:ext cx="18248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23" name="AutoShape 4"/>
          <p:cNvCxnSpPr>
            <a:cxnSpLocks noChangeShapeType="1"/>
            <a:stCxn id="21" idx="2"/>
            <a:endCxn id="130063" idx="0"/>
          </p:cNvCxnSpPr>
          <p:nvPr/>
        </p:nvCxnSpPr>
        <p:spPr bwMode="auto">
          <a:xfrm>
            <a:off x="3504408" y="2859971"/>
            <a:ext cx="792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3" name="AutoShape 4"/>
          <p:cNvCxnSpPr>
            <a:cxnSpLocks noChangeShapeType="1"/>
            <a:stCxn id="130063" idx="2"/>
            <a:endCxn id="25" idx="0"/>
          </p:cNvCxnSpPr>
          <p:nvPr/>
        </p:nvCxnSpPr>
        <p:spPr bwMode="auto">
          <a:xfrm>
            <a:off x="3505200" y="3613102"/>
            <a:ext cx="1191" cy="286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30" name="Rounded Rectangle 29"/>
          <p:cNvSpPr/>
          <p:nvPr/>
        </p:nvSpPr>
        <p:spPr>
          <a:xfrm>
            <a:off x="4724401" y="1413669"/>
            <a:ext cx="1396207" cy="912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</p:spTree>
    <p:extLst>
      <p:ext uri="{BB962C8B-B14F-4D97-AF65-F5344CB8AC3E}">
        <p14:creationId xmlns:p14="http://schemas.microsoft.com/office/powerpoint/2010/main" val="2810307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2497138" y="1809750"/>
            <a:ext cx="2836863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graphics processing model</a:t>
            </a:r>
          </a:p>
        </p:txBody>
      </p:sp>
      <p:cxnSp>
        <p:nvCxnSpPr>
          <p:cNvPr id="130053" name="AutoShape 5"/>
          <p:cNvCxnSpPr>
            <a:cxnSpLocks noChangeShapeType="1"/>
            <a:stCxn id="2" idx="3"/>
            <a:endCxn id="130066" idx="0"/>
          </p:cNvCxnSpPr>
          <p:nvPr/>
        </p:nvCxnSpPr>
        <p:spPr bwMode="auto">
          <a:xfrm>
            <a:off x="7034215" y="2457452"/>
            <a:ext cx="280192" cy="125809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5" name="AutoShape 7"/>
          <p:cNvCxnSpPr>
            <a:cxnSpLocks noChangeShapeType="1"/>
            <a:stCxn id="130065" idx="2"/>
            <a:endCxn id="130061" idx="0"/>
          </p:cNvCxnSpPr>
          <p:nvPr/>
        </p:nvCxnSpPr>
        <p:spPr bwMode="auto">
          <a:xfrm flipH="1">
            <a:off x="3505200" y="1433215"/>
            <a:ext cx="2382" cy="5956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59" name="AutoShape 11"/>
          <p:cNvCxnSpPr>
            <a:cxnSpLocks noChangeShapeType="1"/>
            <a:stCxn id="16" idx="2"/>
            <a:endCxn id="2" idx="2"/>
          </p:cNvCxnSpPr>
          <p:nvPr/>
        </p:nvCxnSpPr>
        <p:spPr bwMode="auto">
          <a:xfrm rot="5400000" flipH="1" flipV="1">
            <a:off x="4749670" y="2969815"/>
            <a:ext cx="1641211" cy="1530882"/>
          </a:xfrm>
          <a:prstGeom prst="bentConnector3">
            <a:avLst>
              <a:gd name="adj1" fmla="val -1392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130064" name="AutoShape 16"/>
          <p:cNvCxnSpPr>
            <a:cxnSpLocks noChangeShapeType="1"/>
            <a:stCxn id="2" idx="0"/>
            <a:endCxn id="85" idx="0"/>
          </p:cNvCxnSpPr>
          <p:nvPr/>
        </p:nvCxnSpPr>
        <p:spPr bwMode="auto">
          <a:xfrm rot="16200000" flipV="1">
            <a:off x="5030394" y="694928"/>
            <a:ext cx="190501" cy="2420147"/>
          </a:xfrm>
          <a:prstGeom prst="bentConnector3">
            <a:avLst>
              <a:gd name="adj1" fmla="val 2199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3089840" y="971551"/>
            <a:ext cx="83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CPU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6544805" y="3715545"/>
            <a:ext cx="1539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Displayed</a:t>
            </a:r>
          </a:p>
          <a:p>
            <a:pPr algn="ctr" eaLnBrk="0" hangingPunct="0"/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Pixels</a:t>
            </a:r>
          </a:p>
        </p:txBody>
      </p:sp>
      <p:cxnSp>
        <p:nvCxnSpPr>
          <p:cNvPr id="130057" name="AutoShape 9"/>
          <p:cNvCxnSpPr>
            <a:cxnSpLocks noChangeShapeType="1"/>
            <a:stCxn id="2" idx="1"/>
            <a:endCxn id="85" idx="3"/>
          </p:cNvCxnSpPr>
          <p:nvPr/>
        </p:nvCxnSpPr>
        <p:spPr bwMode="auto">
          <a:xfrm flipH="1" flipV="1">
            <a:off x="5334000" y="2457451"/>
            <a:ext cx="303216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2590800" y="2028826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Helvetica" charset="0"/>
                <a:ea typeface="ＭＳ Ｐゴシック" charset="-128"/>
                <a:cs typeface="ＭＳ Ｐゴシック" charset="-128"/>
              </a:rPr>
              <a:t>Vertex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370263" y="2419351"/>
            <a:ext cx="1828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Helvetica" charset="0"/>
                <a:ea typeface="ＭＳ Ｐゴシック" charset="-128"/>
                <a:cs typeface="ＭＳ Ｐゴシック" charset="-128"/>
              </a:rPr>
              <a:t>Fragment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00400" y="3482182"/>
            <a:ext cx="14393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Rasterize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23268" y="4089137"/>
            <a:ext cx="1363132" cy="466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Z-Buffer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637217" y="2000252"/>
            <a:ext cx="1396999" cy="9143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Texture/Buffer</a:t>
            </a:r>
          </a:p>
        </p:txBody>
      </p:sp>
      <p:cxnSp>
        <p:nvCxnSpPr>
          <p:cNvPr id="23" name="AutoShape 11"/>
          <p:cNvCxnSpPr>
            <a:cxnSpLocks noChangeShapeType="1"/>
            <a:stCxn id="15" idx="2"/>
            <a:endCxn id="2" idx="2"/>
          </p:cNvCxnSpPr>
          <p:nvPr/>
        </p:nvCxnSpPr>
        <p:spPr bwMode="auto">
          <a:xfrm rot="5400000" flipH="1" flipV="1">
            <a:off x="4610763" y="2223953"/>
            <a:ext cx="1034256" cy="2415650"/>
          </a:xfrm>
          <a:prstGeom prst="bentConnector3">
            <a:avLst>
              <a:gd name="adj1" fmla="val -810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28" name="AutoShape 7"/>
          <p:cNvCxnSpPr>
            <a:cxnSpLocks noChangeShapeType="1"/>
            <a:endCxn id="16" idx="0"/>
          </p:cNvCxnSpPr>
          <p:nvPr/>
        </p:nvCxnSpPr>
        <p:spPr bwMode="auto">
          <a:xfrm>
            <a:off x="4804834" y="3105150"/>
            <a:ext cx="0" cy="9839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1" name="AutoShape 7"/>
          <p:cNvCxnSpPr>
            <a:cxnSpLocks noChangeShapeType="1"/>
            <a:stCxn id="85" idx="2"/>
            <a:endCxn id="15" idx="0"/>
          </p:cNvCxnSpPr>
          <p:nvPr/>
        </p:nvCxnSpPr>
        <p:spPr bwMode="auto">
          <a:xfrm>
            <a:off x="3915570" y="3105151"/>
            <a:ext cx="4497" cy="3770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4" name="AutoShape 11"/>
          <p:cNvCxnSpPr>
            <a:cxnSpLocks noChangeShapeType="1"/>
            <a:endCxn id="2" idx="2"/>
          </p:cNvCxnSpPr>
          <p:nvPr/>
        </p:nvCxnSpPr>
        <p:spPr bwMode="auto">
          <a:xfrm flipV="1">
            <a:off x="2971802" y="2914650"/>
            <a:ext cx="3363914" cy="1866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cxnSp>
      <p:cxnSp>
        <p:nvCxnSpPr>
          <p:cNvPr id="30" name="Straight Connector 29"/>
          <p:cNvCxnSpPr/>
          <p:nvPr/>
        </p:nvCxnSpPr>
        <p:spPr>
          <a:xfrm>
            <a:off x="2971800" y="3105150"/>
            <a:ext cx="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5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 Model</a:t>
            </a:r>
          </a:p>
        </p:txBody>
      </p: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BCE0647E-138E-4741-823C-00B194EF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SIMD for efficiency</a:t>
            </a:r>
          </a:p>
          <a:p>
            <a:pPr lvl="1"/>
            <a:r>
              <a:rPr lang="en-US" dirty="0"/>
              <a:t>Same processors</a:t>
            </a:r>
            <a:br>
              <a:rPr lang="en-US" dirty="0"/>
            </a:br>
            <a:r>
              <a:rPr lang="en-US" dirty="0"/>
              <a:t>for vertex &amp; pixel</a:t>
            </a:r>
          </a:p>
          <a:p>
            <a:r>
              <a:rPr lang="en-US" dirty="0"/>
              <a:t>SIMD Batches</a:t>
            </a:r>
          </a:p>
          <a:p>
            <a:pPr lvl="1"/>
            <a:r>
              <a:rPr lang="en-US" dirty="0"/>
              <a:t>Limits on # of vertices &amp; pixels that can run together</a:t>
            </a:r>
          </a:p>
          <a:p>
            <a:pPr lvl="1"/>
            <a:r>
              <a:rPr lang="en-US"/>
              <a:t>Improve utilization</a:t>
            </a:r>
            <a:endParaRPr lang="en-US" dirty="0"/>
          </a:p>
          <a:p>
            <a:pPr lvl="1"/>
            <a:r>
              <a:rPr lang="en-US" dirty="0"/>
              <a:t>Limit divergence</a:t>
            </a:r>
          </a:p>
          <a:p>
            <a:r>
              <a:rPr lang="en-US" dirty="0"/>
              <a:t>Basic scheduling</a:t>
            </a:r>
          </a:p>
          <a:p>
            <a:pPr lvl="1"/>
            <a:r>
              <a:rPr lang="en-US" dirty="0"/>
              <a:t>If batch of pixels, run it</a:t>
            </a:r>
          </a:p>
          <a:p>
            <a:pPr lvl="1"/>
            <a:r>
              <a:rPr lang="en-US" dirty="0"/>
              <a:t>Otherwise run some vertices to make more</a:t>
            </a:r>
          </a:p>
        </p:txBody>
      </p:sp>
    </p:spTree>
    <p:extLst>
      <p:ext uri="{BB962C8B-B14F-4D97-AF65-F5344CB8AC3E}">
        <p14:creationId xmlns:p14="http://schemas.microsoft.com/office/powerpoint/2010/main" val="1524815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Maxwell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585" y="4804946"/>
            <a:ext cx="9145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/>
              <a:t>[NVIDIA, NVIDIA GeForce GTX 980 Whitepaper, 2014]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71550"/>
            <a:ext cx="4343400" cy="4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33800" y="13525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Transform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33800" y="2024052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Clip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733800" y="2695553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Rasterize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733800" y="33670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Shade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733800" y="4038554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Z-buffer</a:t>
            </a:r>
          </a:p>
        </p:txBody>
      </p:sp>
      <p:cxnSp>
        <p:nvCxnSpPr>
          <p:cNvPr id="12298" name="AutoShape 10"/>
          <p:cNvCxnSpPr>
            <a:cxnSpLocks noChangeShapeType="1"/>
            <a:stCxn id="12291" idx="2"/>
            <a:endCxn id="12293" idx="0"/>
          </p:cNvCxnSpPr>
          <p:nvPr/>
        </p:nvCxnSpPr>
        <p:spPr bwMode="auto">
          <a:xfrm>
            <a:off x="4572000" y="1819276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AutoShape 12"/>
          <p:cNvCxnSpPr>
            <a:cxnSpLocks noChangeShapeType="1"/>
            <a:stCxn id="12293" idx="2"/>
            <a:endCxn id="12295" idx="0"/>
          </p:cNvCxnSpPr>
          <p:nvPr/>
        </p:nvCxnSpPr>
        <p:spPr bwMode="auto">
          <a:xfrm>
            <a:off x="4572000" y="2490777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5"/>
          <p:cNvCxnSpPr>
            <a:cxnSpLocks noChangeShapeType="1"/>
            <a:stCxn id="12296" idx="2"/>
            <a:endCxn id="12297" idx="0"/>
          </p:cNvCxnSpPr>
          <p:nvPr/>
        </p:nvCxnSpPr>
        <p:spPr bwMode="auto">
          <a:xfrm>
            <a:off x="4572000" y="3833779"/>
            <a:ext cx="0" cy="204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6"/>
          <p:cNvCxnSpPr>
            <a:cxnSpLocks noChangeShapeType="1"/>
            <a:endCxn id="12291" idx="0"/>
          </p:cNvCxnSpPr>
          <p:nvPr/>
        </p:nvCxnSpPr>
        <p:spPr bwMode="auto">
          <a:xfrm>
            <a:off x="4572000" y="12001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AutoShape 17"/>
          <p:cNvCxnSpPr>
            <a:cxnSpLocks noChangeShapeType="1"/>
            <a:stCxn id="12297" idx="2"/>
          </p:cNvCxnSpPr>
          <p:nvPr/>
        </p:nvCxnSpPr>
        <p:spPr bwMode="auto">
          <a:xfrm>
            <a:off x="4572000" y="4505279"/>
            <a:ext cx="0" cy="219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AutoShape 19"/>
          <p:cNvCxnSpPr>
            <a:cxnSpLocks noChangeShapeType="1"/>
            <a:stCxn id="12295" idx="2"/>
            <a:endCxn id="12296" idx="0"/>
          </p:cNvCxnSpPr>
          <p:nvPr/>
        </p:nvCxnSpPr>
        <p:spPr bwMode="auto">
          <a:xfrm>
            <a:off x="4572000" y="3162278"/>
            <a:ext cx="0" cy="204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308" name="AutoShape 20"/>
          <p:cNvSpPr>
            <a:spLocks/>
          </p:cNvSpPr>
          <p:nvPr/>
        </p:nvSpPr>
        <p:spPr bwMode="auto">
          <a:xfrm>
            <a:off x="5562600" y="1352550"/>
            <a:ext cx="381000" cy="466725"/>
          </a:xfrm>
          <a:prstGeom prst="righ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09" name="AutoShape 21"/>
          <p:cNvSpPr>
            <a:spLocks/>
          </p:cNvSpPr>
          <p:nvPr/>
        </p:nvSpPr>
        <p:spPr bwMode="auto">
          <a:xfrm>
            <a:off x="5562600" y="3367054"/>
            <a:ext cx="381000" cy="1128699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953125" y="1357312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Vertex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953125" y="3733753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Fragment</a:t>
            </a:r>
          </a:p>
        </p:txBody>
      </p:sp>
      <p:sp>
        <p:nvSpPr>
          <p:cNvPr id="12312" name="AutoShape 31"/>
          <p:cNvSpPr>
            <a:spLocks/>
          </p:cNvSpPr>
          <p:nvPr/>
        </p:nvSpPr>
        <p:spPr bwMode="auto">
          <a:xfrm>
            <a:off x="5562600" y="2024052"/>
            <a:ext cx="381000" cy="1138226"/>
          </a:xfrm>
          <a:prstGeom prst="rightBrace">
            <a:avLst>
              <a:gd name="adj1" fmla="val 2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5953126" y="2447879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Triangle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Graphics Pipeline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Maxwell SIMD Processing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32 Cores</a:t>
            </a:r>
          </a:p>
          <a:p>
            <a:r>
              <a:rPr lang="en-US" dirty="0"/>
              <a:t>8 Special Function Units (SFU)</a:t>
            </a:r>
          </a:p>
          <a:p>
            <a:pPr lvl="1"/>
            <a:r>
              <a:rPr lang="en-US" dirty="0"/>
              <a:t>Double precision, trig, …</a:t>
            </a:r>
          </a:p>
          <a:p>
            <a:pPr lvl="1"/>
            <a:r>
              <a:rPr lang="en-US" dirty="0"/>
              <a:t>Still issue 1/thread, but run ¼ rate</a:t>
            </a:r>
          </a:p>
          <a:p>
            <a:r>
              <a:rPr lang="en-US" dirty="0"/>
              <a:t>8 Load/Store memory access</a:t>
            </a:r>
          </a:p>
          <a:p>
            <a:pPr lvl="1"/>
            <a:r>
              <a:rPr lang="en-US" dirty="0"/>
              <a:t>Hide latency by interleaving threads</a:t>
            </a:r>
          </a:p>
          <a:p>
            <a:r>
              <a:rPr lang="en-US" dirty="0"/>
              <a:t>Wave (AMD) / Warp (NVIDIA)</a:t>
            </a:r>
          </a:p>
          <a:p>
            <a:pPr lvl="1"/>
            <a:r>
              <a:rPr lang="en-US" dirty="0"/>
              <a:t>One set of lanes (AMD) / threads (NVIDIA)</a:t>
            </a:r>
          </a:p>
          <a:p>
            <a:pPr lvl="1"/>
            <a:r>
              <a:rPr lang="en-US" dirty="0"/>
              <a:t>Want at least 4-8 interleaved</a:t>
            </a:r>
          </a:p>
          <a:p>
            <a:pPr lvl="1"/>
            <a:r>
              <a:rPr lang="en-US" dirty="0"/>
              <a:t>% of max = Occupancy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Registers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Scalar General Purpose Register (SGPR)</a:t>
            </a:r>
          </a:p>
          <a:p>
            <a:pPr lvl="1"/>
            <a:r>
              <a:rPr lang="en-US" sz="1800" dirty="0"/>
              <a:t>Same value for all threads</a:t>
            </a:r>
          </a:p>
          <a:p>
            <a:pPr lvl="1"/>
            <a:r>
              <a:rPr lang="en-US" sz="1800" dirty="0"/>
              <a:t>Pixar’s </a:t>
            </a:r>
            <a:r>
              <a:rPr lang="en-US" sz="1800" dirty="0" err="1"/>
              <a:t>Renderman</a:t>
            </a:r>
            <a:r>
              <a:rPr lang="en-US" sz="1800" dirty="0"/>
              <a:t> (&amp; GLSL) </a:t>
            </a:r>
            <a:br>
              <a:rPr lang="en-US" sz="1800" dirty="0"/>
            </a:br>
            <a:r>
              <a:rPr lang="en-US" sz="1800" dirty="0"/>
              <a:t>called these </a:t>
            </a:r>
            <a:r>
              <a:rPr lang="en-US" sz="1800" i="1" dirty="0"/>
              <a:t>uniform</a:t>
            </a:r>
          </a:p>
          <a:p>
            <a:r>
              <a:rPr lang="en-US" sz="2000" dirty="0"/>
              <a:t>Vector General Purpose Registers (VGPR)</a:t>
            </a:r>
          </a:p>
          <a:p>
            <a:pPr lvl="1"/>
            <a:r>
              <a:rPr lang="en-US" sz="1800" dirty="0"/>
              <a:t>Different value in every thread</a:t>
            </a:r>
          </a:p>
          <a:p>
            <a:pPr lvl="1"/>
            <a:r>
              <a:rPr lang="en-US" sz="1800" dirty="0"/>
              <a:t>Pixar &amp; GLSL called these </a:t>
            </a:r>
            <a:r>
              <a:rPr lang="en-US" sz="1800" i="1" dirty="0"/>
              <a:t>varying</a:t>
            </a:r>
            <a:endParaRPr lang="en-US" sz="1800" dirty="0"/>
          </a:p>
          <a:p>
            <a:pPr lvl="1"/>
            <a:r>
              <a:rPr lang="en-US" sz="1800" dirty="0"/>
              <a:t># </a:t>
            </a:r>
            <a:r>
              <a:rPr lang="en-US" sz="1800" dirty="0" err="1"/>
              <a:t>wavefronts</a:t>
            </a:r>
            <a:r>
              <a:rPr lang="en-US" sz="1800" dirty="0"/>
              <a:t> usually limited by VGPR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64" y="972146"/>
            <a:ext cx="2842886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Streaming</a:t>
            </a:r>
            <a:br>
              <a:rPr lang="en-US"/>
            </a:br>
            <a:r>
              <a:rPr lang="en-US"/>
              <a:t>Multiprocessor (SMM)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SIMD blocks (128 total cores)</a:t>
            </a:r>
          </a:p>
          <a:p>
            <a:r>
              <a:rPr lang="en-US" sz="2800" dirty="0"/>
              <a:t>Share L1 Caches</a:t>
            </a:r>
          </a:p>
          <a:p>
            <a:r>
              <a:rPr lang="en-US" sz="2800" dirty="0"/>
              <a:t>Between-core shared memory</a:t>
            </a:r>
          </a:p>
          <a:p>
            <a:pPr lvl="1"/>
            <a:r>
              <a:rPr lang="en-US" sz="2400" dirty="0"/>
              <a:t>Communication through this shared memory</a:t>
            </a:r>
            <a:br>
              <a:rPr lang="en-US" sz="2400" dirty="0"/>
            </a:br>
            <a:r>
              <a:rPr lang="en-US" sz="2400" dirty="0"/>
              <a:t>is fast</a:t>
            </a:r>
          </a:p>
          <a:p>
            <a:r>
              <a:rPr lang="en-US" sz="2800" dirty="0"/>
              <a:t>Share tessellation HW</a:t>
            </a:r>
          </a:p>
          <a:p>
            <a:pPr lvl="1"/>
            <a:r>
              <a:rPr lang="en-US" sz="2400" dirty="0"/>
              <a:t>Hardware support for tessellation shaders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07" y="1194441"/>
            <a:ext cx="2138293" cy="39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Maxwell Graphics Processing Cluster (GPC)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SMM (512 total cores)</a:t>
            </a:r>
          </a:p>
          <a:p>
            <a:r>
              <a:rPr lang="en-US" sz="2800" dirty="0"/>
              <a:t>Share rasterizer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28" y="1277744"/>
            <a:ext cx="433287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NVIDIA Maxwell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 GPC (2048 total cores)</a:t>
            </a:r>
          </a:p>
          <a:p>
            <a:r>
              <a:rPr lang="en-US" sz="2800" dirty="0"/>
              <a:t>Share L2</a:t>
            </a:r>
          </a:p>
          <a:p>
            <a:r>
              <a:rPr lang="en-US" sz="2800" dirty="0"/>
              <a:t>Share dispatch</a:t>
            </a:r>
          </a:p>
          <a:p>
            <a:pPr lvl="1"/>
            <a:r>
              <a:rPr lang="en-US" sz="2400" dirty="0"/>
              <a:t>Decides which threads</a:t>
            </a:r>
            <a:br>
              <a:rPr lang="en-US" sz="2400" dirty="0"/>
            </a:br>
            <a:r>
              <a:rPr lang="en-US" sz="2400" dirty="0"/>
              <a:t>to launch and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944" y="1234264"/>
            <a:ext cx="4194056" cy="39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Volta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05" y="969065"/>
            <a:ext cx="6696798" cy="3920832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5000" y="4889899"/>
            <a:ext cx="5343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[NVIDIA, NVIDIA TESLA V100 GPU ARCHITECTURE]</a:t>
            </a:r>
          </a:p>
        </p:txBody>
      </p:sp>
    </p:spTree>
    <p:extLst>
      <p:ext uri="{BB962C8B-B14F-4D97-AF65-F5344CB8AC3E}">
        <p14:creationId xmlns:p14="http://schemas.microsoft.com/office/powerpoint/2010/main" val="37592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0"/>
          <p:cNvSpPr>
            <a:spLocks/>
          </p:cNvSpPr>
          <p:nvPr/>
        </p:nvSpPr>
        <p:spPr bwMode="auto">
          <a:xfrm>
            <a:off x="6934200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AutoShape 22"/>
          <p:cNvSpPr>
            <a:spLocks/>
          </p:cNvSpPr>
          <p:nvPr/>
        </p:nvSpPr>
        <p:spPr bwMode="auto">
          <a:xfrm>
            <a:off x="6934200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1" name="Text Box 23"/>
          <p:cNvSpPr txBox="1">
            <a:spLocks noChangeArrowheads="1"/>
          </p:cNvSpPr>
          <p:nvPr/>
        </p:nvSpPr>
        <p:spPr bwMode="auto">
          <a:xfrm>
            <a:off x="7324726" y="1540819"/>
            <a:ext cx="187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307 GFLOPS</a:t>
            </a:r>
          </a:p>
        </p:txBody>
      </p:sp>
      <p:sp>
        <p:nvSpPr>
          <p:cNvPr id="14342" name="Text Box 25"/>
          <p:cNvSpPr txBox="1">
            <a:spLocks noChangeArrowheads="1"/>
          </p:cNvSpPr>
          <p:nvPr/>
        </p:nvSpPr>
        <p:spPr bwMode="auto">
          <a:xfrm>
            <a:off x="7324726" y="3712519"/>
            <a:ext cx="1907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20.5 TFLOPS</a:t>
            </a:r>
          </a:p>
        </p:txBody>
      </p:sp>
      <p:sp>
        <p:nvSpPr>
          <p:cNvPr id="14343" name="AutoShape 26"/>
          <p:cNvSpPr>
            <a:spLocks/>
          </p:cNvSpPr>
          <p:nvPr/>
        </p:nvSpPr>
        <p:spPr bwMode="auto">
          <a:xfrm flipH="1">
            <a:off x="4613275" y="13525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3363922" y="1540819"/>
            <a:ext cx="12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7.2 GB/s</a:t>
            </a:r>
          </a:p>
        </p:txBody>
      </p:sp>
      <p:sp>
        <p:nvSpPr>
          <p:cNvPr id="14345" name="AutoShape 28"/>
          <p:cNvSpPr>
            <a:spLocks/>
          </p:cNvSpPr>
          <p:nvPr/>
        </p:nvSpPr>
        <p:spPr bwMode="auto">
          <a:xfrm flipH="1">
            <a:off x="4616450" y="2419351"/>
            <a:ext cx="381000" cy="923925"/>
          </a:xfrm>
          <a:prstGeom prst="rightBrace">
            <a:avLst>
              <a:gd name="adj1" fmla="val 202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3210032" y="2655244"/>
            <a:ext cx="1433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14.4 GB/s</a:t>
            </a:r>
          </a:p>
        </p:txBody>
      </p:sp>
      <p:sp>
        <p:nvSpPr>
          <p:cNvPr id="14347" name="AutoShape 30"/>
          <p:cNvSpPr>
            <a:spLocks/>
          </p:cNvSpPr>
          <p:nvPr/>
        </p:nvSpPr>
        <p:spPr bwMode="auto">
          <a:xfrm flipH="1">
            <a:off x="4613275" y="3486151"/>
            <a:ext cx="381000" cy="942975"/>
          </a:xfrm>
          <a:prstGeom prst="rightBrace">
            <a:avLst>
              <a:gd name="adj1" fmla="val 20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2031826" y="3527853"/>
            <a:ext cx="2611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/>
              <a:t>2.6 TB/s Texture</a:t>
            </a:r>
          </a:p>
          <a:p>
            <a:pPr algn="r"/>
            <a:r>
              <a:rPr lang="en-US" dirty="0"/>
              <a:t>106 GB/s Fragment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>
            <a:off x="5105400" y="13525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>
            <a:off x="5105400" y="2419351"/>
            <a:ext cx="1676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5105400" y="3486151"/>
            <a:ext cx="16764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4353" name="AutoShape 36"/>
          <p:cNvCxnSpPr>
            <a:cxnSpLocks noChangeShapeType="1"/>
            <a:stCxn id="14350" idx="2"/>
            <a:endCxn id="14351" idx="0"/>
          </p:cNvCxnSpPr>
          <p:nvPr/>
        </p:nvCxnSpPr>
        <p:spPr bwMode="auto">
          <a:xfrm>
            <a:off x="5943600" y="22764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AutoShape 37"/>
          <p:cNvCxnSpPr>
            <a:cxnSpLocks noChangeShapeType="1"/>
            <a:stCxn id="14351" idx="2"/>
            <a:endCxn id="14352" idx="0"/>
          </p:cNvCxnSpPr>
          <p:nvPr/>
        </p:nvCxnSpPr>
        <p:spPr bwMode="auto">
          <a:xfrm>
            <a:off x="5943600" y="3343276"/>
            <a:ext cx="0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AutoShape 38"/>
          <p:cNvCxnSpPr>
            <a:cxnSpLocks noChangeShapeType="1"/>
            <a:endCxn id="14350" idx="0"/>
          </p:cNvCxnSpPr>
          <p:nvPr/>
        </p:nvCxnSpPr>
        <p:spPr bwMode="auto">
          <a:xfrm>
            <a:off x="5943600" y="971550"/>
            <a:ext cx="0" cy="3810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AutoShape 39"/>
          <p:cNvCxnSpPr>
            <a:cxnSpLocks noChangeShapeType="1"/>
            <a:stCxn id="14352" idx="2"/>
          </p:cNvCxnSpPr>
          <p:nvPr/>
        </p:nvCxnSpPr>
        <p:spPr bwMode="auto">
          <a:xfrm>
            <a:off x="5943600" y="4429126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and Bandwidth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75" y="971550"/>
            <a:ext cx="4448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Based on: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Mtri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 (1.6M/frame@60Hz)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300 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Mvert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/sec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vertex data (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pos,norm,tang,uv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50 bytes interpolated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68 bytes fragment output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5x depth complexity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16 4-byte textures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ops/vert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 1024 ops/frag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caching</a:t>
            </a:r>
          </a:p>
          <a:p>
            <a:pPr eaLnBrk="0" hangingPunct="0">
              <a:defRPr/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• No compression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052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816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0" y="310515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Task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505200" y="2338389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05200" y="3857626"/>
            <a:ext cx="4800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</a:t>
            </a:r>
          </a:p>
        </p:txBody>
      </p:sp>
      <p:cxnSp>
        <p:nvCxnSpPr>
          <p:cNvPr id="15369" name="AutoShape 9"/>
          <p:cNvCxnSpPr>
            <a:cxnSpLocks noChangeShapeType="1"/>
            <a:endCxn id="15367" idx="0"/>
          </p:cNvCxnSpPr>
          <p:nvPr/>
        </p:nvCxnSpPr>
        <p:spPr bwMode="auto">
          <a:xfrm>
            <a:off x="5905500" y="1962150"/>
            <a:ext cx="0" cy="376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0"/>
          <p:cNvCxnSpPr>
            <a:cxnSpLocks noChangeShapeType="1"/>
            <a:stCxn id="15367" idx="2"/>
            <a:endCxn id="15365" idx="0"/>
          </p:cNvCxnSpPr>
          <p:nvPr/>
        </p:nvCxnSpPr>
        <p:spPr bwMode="auto">
          <a:xfrm>
            <a:off x="59055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1"/>
          <p:cNvCxnSpPr>
            <a:cxnSpLocks noChangeShapeType="1"/>
            <a:stCxn id="15365" idx="2"/>
            <a:endCxn id="15368" idx="0"/>
          </p:cNvCxnSpPr>
          <p:nvPr/>
        </p:nvCxnSpPr>
        <p:spPr bwMode="auto">
          <a:xfrm>
            <a:off x="59055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AutoShape 12"/>
          <p:cNvCxnSpPr>
            <a:cxnSpLocks noChangeShapeType="1"/>
            <a:stCxn id="15368" idx="2"/>
          </p:cNvCxnSpPr>
          <p:nvPr/>
        </p:nvCxnSpPr>
        <p:spPr bwMode="auto">
          <a:xfrm>
            <a:off x="5905500" y="432435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AutoShape 13"/>
          <p:cNvCxnSpPr>
            <a:cxnSpLocks noChangeShapeType="1"/>
            <a:endCxn id="15363" idx="0"/>
          </p:cNvCxnSpPr>
          <p:nvPr/>
        </p:nvCxnSpPr>
        <p:spPr bwMode="auto">
          <a:xfrm>
            <a:off x="1409700" y="196215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AutoShape 14"/>
          <p:cNvCxnSpPr>
            <a:cxnSpLocks noChangeShapeType="1"/>
            <a:stCxn id="15363" idx="2"/>
          </p:cNvCxnSpPr>
          <p:nvPr/>
        </p:nvCxnSpPr>
        <p:spPr bwMode="auto">
          <a:xfrm>
            <a:off x="1409700" y="356235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2672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AutoShape 16"/>
          <p:cNvCxnSpPr>
            <a:cxnSpLocks noChangeShapeType="1"/>
          </p:cNvCxnSpPr>
          <p:nvPr/>
        </p:nvCxnSpPr>
        <p:spPr bwMode="auto">
          <a:xfrm>
            <a:off x="42672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AutoShape 17"/>
          <p:cNvCxnSpPr>
            <a:cxnSpLocks noChangeShapeType="1"/>
          </p:cNvCxnSpPr>
          <p:nvPr/>
        </p:nvCxnSpPr>
        <p:spPr bwMode="auto">
          <a:xfrm>
            <a:off x="7543800" y="2805114"/>
            <a:ext cx="0" cy="300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378" name="AutoShape 18"/>
          <p:cNvCxnSpPr>
            <a:cxnSpLocks noChangeShapeType="1"/>
          </p:cNvCxnSpPr>
          <p:nvPr/>
        </p:nvCxnSpPr>
        <p:spPr bwMode="auto">
          <a:xfrm>
            <a:off x="7543800" y="3562351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2514600" y="3105150"/>
            <a:ext cx="533400" cy="457200"/>
          </a:xfrm>
          <a:prstGeom prst="rightArrow">
            <a:avLst>
              <a:gd name="adj1" fmla="val 50000"/>
              <a:gd name="adj2" fmla="val 489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194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88" name="AutoShape 4"/>
          <p:cNvCxnSpPr>
            <a:cxnSpLocks noChangeShapeType="1"/>
            <a:stCxn id="16387" idx="2"/>
            <a:endCxn id="16392" idx="0"/>
          </p:cNvCxnSpPr>
          <p:nvPr/>
        </p:nvCxnSpPr>
        <p:spPr bwMode="auto">
          <a:xfrm>
            <a:off x="36576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5"/>
          <p:cNvCxnSpPr>
            <a:cxnSpLocks noChangeShapeType="1"/>
            <a:stCxn id="16390" idx="2"/>
            <a:endCxn id="16387" idx="0"/>
          </p:cNvCxnSpPr>
          <p:nvPr/>
        </p:nvCxnSpPr>
        <p:spPr bwMode="auto">
          <a:xfrm flipH="1">
            <a:off x="36576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12776" y="18097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</a:t>
            </a:r>
            <a:r>
              <a:rPr lang="en-US" i="1"/>
              <a:t>by screen tile</a:t>
            </a:r>
            <a:endParaRPr lang="en-US"/>
          </a:p>
        </p:txBody>
      </p:sp>
      <p:cxnSp>
        <p:nvCxnSpPr>
          <p:cNvPr id="16391" name="AutoShape 10"/>
          <p:cNvCxnSpPr>
            <a:cxnSpLocks noChangeShapeType="1"/>
            <a:endCxn id="16390" idx="0"/>
          </p:cNvCxnSpPr>
          <p:nvPr/>
        </p:nvCxnSpPr>
        <p:spPr bwMode="auto">
          <a:xfrm>
            <a:off x="3659188" y="16573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2" name="Text Box 29"/>
          <p:cNvSpPr txBox="1">
            <a:spLocks noChangeArrowheads="1"/>
          </p:cNvSpPr>
          <p:nvPr/>
        </p:nvSpPr>
        <p:spPr bwMode="auto">
          <a:xfrm>
            <a:off x="28209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393" name="Text Box 30"/>
          <p:cNvSpPr txBox="1">
            <a:spLocks noChangeArrowheads="1"/>
          </p:cNvSpPr>
          <p:nvPr/>
        </p:nvSpPr>
        <p:spPr bwMode="auto">
          <a:xfrm>
            <a:off x="28194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Fragment</a:t>
            </a:r>
          </a:p>
        </p:txBody>
      </p:sp>
      <p:cxnSp>
        <p:nvCxnSpPr>
          <p:cNvPr id="16394" name="AutoShape 31"/>
          <p:cNvCxnSpPr>
            <a:cxnSpLocks noChangeShapeType="1"/>
            <a:stCxn id="16392" idx="2"/>
            <a:endCxn id="16393" idx="0"/>
          </p:cNvCxnSpPr>
          <p:nvPr/>
        </p:nvCxnSpPr>
        <p:spPr bwMode="auto">
          <a:xfrm flipH="1">
            <a:off x="36576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395" name="AutoShape 33"/>
          <p:cNvCxnSpPr>
            <a:cxnSpLocks noChangeShapeType="1"/>
            <a:endCxn id="16392" idx="0"/>
          </p:cNvCxnSpPr>
          <p:nvPr/>
        </p:nvCxnSpPr>
        <p:spPr bwMode="auto">
          <a:xfrm>
            <a:off x="36591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6" name="AutoShape 39"/>
          <p:cNvSpPr>
            <a:spLocks/>
          </p:cNvSpPr>
          <p:nvPr/>
        </p:nvSpPr>
        <p:spPr bwMode="auto">
          <a:xfrm>
            <a:off x="6858000" y="241935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7" name="Text Box 40"/>
          <p:cNvSpPr txBox="1">
            <a:spLocks noChangeArrowheads="1"/>
          </p:cNvSpPr>
          <p:nvPr/>
        </p:nvSpPr>
        <p:spPr bwMode="auto">
          <a:xfrm>
            <a:off x="7162800" y="3024486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5029200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399" name="AutoShape 44"/>
          <p:cNvCxnSpPr>
            <a:cxnSpLocks noChangeShapeType="1"/>
            <a:stCxn id="16398" idx="2"/>
            <a:endCxn id="16401" idx="0"/>
          </p:cNvCxnSpPr>
          <p:nvPr/>
        </p:nvCxnSpPr>
        <p:spPr bwMode="auto">
          <a:xfrm>
            <a:off x="5867400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0" name="AutoShape 45"/>
          <p:cNvCxnSpPr>
            <a:cxnSpLocks noChangeShapeType="1"/>
            <a:endCxn id="16398" idx="0"/>
          </p:cNvCxnSpPr>
          <p:nvPr/>
        </p:nvCxnSpPr>
        <p:spPr bwMode="auto">
          <a:xfrm flipH="1">
            <a:off x="5867400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1" name="Text Box 46"/>
          <p:cNvSpPr txBox="1">
            <a:spLocks noChangeArrowheads="1"/>
          </p:cNvSpPr>
          <p:nvPr/>
        </p:nvSpPr>
        <p:spPr bwMode="auto">
          <a:xfrm>
            <a:off x="5030788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2" name="Text Box 47"/>
          <p:cNvSpPr txBox="1">
            <a:spLocks noChangeArrowheads="1"/>
          </p:cNvSpPr>
          <p:nvPr/>
        </p:nvSpPr>
        <p:spPr bwMode="auto">
          <a:xfrm>
            <a:off x="5029200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03" name="AutoShape 48"/>
          <p:cNvCxnSpPr>
            <a:cxnSpLocks noChangeShapeType="1"/>
            <a:stCxn id="16401" idx="2"/>
            <a:endCxn id="16402" idx="0"/>
          </p:cNvCxnSpPr>
          <p:nvPr/>
        </p:nvCxnSpPr>
        <p:spPr bwMode="auto">
          <a:xfrm flipH="1">
            <a:off x="5867400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49"/>
          <p:cNvCxnSpPr>
            <a:cxnSpLocks noChangeShapeType="1"/>
            <a:endCxn id="16401" idx="0"/>
          </p:cNvCxnSpPr>
          <p:nvPr/>
        </p:nvCxnSpPr>
        <p:spPr bwMode="auto">
          <a:xfrm>
            <a:off x="5868988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5" name="Text Box 50"/>
          <p:cNvSpPr txBox="1">
            <a:spLocks noChangeArrowheads="1"/>
          </p:cNvSpPr>
          <p:nvPr/>
        </p:nvSpPr>
        <p:spPr bwMode="auto">
          <a:xfrm>
            <a:off x="612775" y="24193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6406" name="AutoShape 51"/>
          <p:cNvCxnSpPr>
            <a:cxnSpLocks noChangeShapeType="1"/>
            <a:stCxn id="16405" idx="2"/>
            <a:endCxn id="16408" idx="0"/>
          </p:cNvCxnSpPr>
          <p:nvPr/>
        </p:nvCxnSpPr>
        <p:spPr bwMode="auto">
          <a:xfrm>
            <a:off x="1450975" y="2886075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AutoShape 52"/>
          <p:cNvCxnSpPr>
            <a:cxnSpLocks noChangeShapeType="1"/>
            <a:endCxn id="16405" idx="0"/>
          </p:cNvCxnSpPr>
          <p:nvPr/>
        </p:nvCxnSpPr>
        <p:spPr bwMode="auto">
          <a:xfrm flipH="1">
            <a:off x="1450975" y="2276476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8" name="Text Box 53"/>
          <p:cNvSpPr txBox="1">
            <a:spLocks noChangeArrowheads="1"/>
          </p:cNvSpPr>
          <p:nvPr/>
        </p:nvSpPr>
        <p:spPr bwMode="auto">
          <a:xfrm>
            <a:off x="614363" y="30194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6409" name="Text Box 54"/>
          <p:cNvSpPr txBox="1">
            <a:spLocks noChangeArrowheads="1"/>
          </p:cNvSpPr>
          <p:nvPr/>
        </p:nvSpPr>
        <p:spPr bwMode="auto">
          <a:xfrm>
            <a:off x="612775" y="3629026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6410" name="AutoShape 55"/>
          <p:cNvCxnSpPr>
            <a:cxnSpLocks noChangeShapeType="1"/>
            <a:stCxn id="16408" idx="2"/>
            <a:endCxn id="16409" idx="0"/>
          </p:cNvCxnSpPr>
          <p:nvPr/>
        </p:nvCxnSpPr>
        <p:spPr bwMode="auto">
          <a:xfrm flipH="1">
            <a:off x="1450975" y="3486151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AutoShape 56"/>
          <p:cNvCxnSpPr>
            <a:cxnSpLocks noChangeShapeType="1"/>
            <a:endCxn id="16408" idx="0"/>
          </p:cNvCxnSpPr>
          <p:nvPr/>
        </p:nvCxnSpPr>
        <p:spPr bwMode="auto">
          <a:xfrm>
            <a:off x="1452563" y="2952751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2" name="AutoShape 57"/>
          <p:cNvCxnSpPr>
            <a:cxnSpLocks noChangeShapeType="1"/>
            <a:stCxn id="16409" idx="2"/>
          </p:cNvCxnSpPr>
          <p:nvPr/>
        </p:nvCxnSpPr>
        <p:spPr bwMode="auto">
          <a:xfrm rot="16200000" flipH="1">
            <a:off x="2344738" y="3201988"/>
            <a:ext cx="419100" cy="2206625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3" name="AutoShape 58"/>
          <p:cNvCxnSpPr>
            <a:cxnSpLocks noChangeShapeType="1"/>
            <a:stCxn id="16393" idx="2"/>
          </p:cNvCxnSpPr>
          <p:nvPr/>
        </p:nvCxnSpPr>
        <p:spPr bwMode="auto">
          <a:xfrm rot="5400000">
            <a:off x="3448050" y="4305300"/>
            <a:ext cx="419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414" name="AutoShape 59"/>
          <p:cNvCxnSpPr>
            <a:cxnSpLocks noChangeShapeType="1"/>
            <a:stCxn id="16402" idx="2"/>
          </p:cNvCxnSpPr>
          <p:nvPr/>
        </p:nvCxnSpPr>
        <p:spPr bwMode="auto">
          <a:xfrm rot="5400000">
            <a:off x="4552950" y="3200400"/>
            <a:ext cx="419100" cy="2209800"/>
          </a:xfrm>
          <a:prstGeom prst="curvedConnector3">
            <a:avLst>
              <a:gd name="adj1" fmla="val 4545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5" name="Cloud 34"/>
          <p:cNvSpPr/>
          <p:nvPr/>
        </p:nvSpPr>
        <p:spPr bwMode="auto">
          <a:xfrm>
            <a:off x="2438400" y="10477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6" name="Cloud 35"/>
          <p:cNvSpPr/>
          <p:nvPr/>
        </p:nvSpPr>
        <p:spPr bwMode="auto">
          <a:xfrm>
            <a:off x="2439988" y="45148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First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8194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2" name="AutoShape 6"/>
          <p:cNvCxnSpPr>
            <a:cxnSpLocks noChangeShapeType="1"/>
            <a:stCxn id="17411" idx="2"/>
            <a:endCxn id="17416" idx="0"/>
          </p:cNvCxnSpPr>
          <p:nvPr/>
        </p:nvCxnSpPr>
        <p:spPr bwMode="auto">
          <a:xfrm>
            <a:off x="36576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AutoShape 8"/>
          <p:cNvCxnSpPr>
            <a:cxnSpLocks noChangeShapeType="1"/>
            <a:stCxn id="17414" idx="2"/>
            <a:endCxn id="17411" idx="0"/>
          </p:cNvCxnSpPr>
          <p:nvPr/>
        </p:nvCxnSpPr>
        <p:spPr bwMode="auto">
          <a:xfrm flipH="1">
            <a:off x="36576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12776" y="16573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objects or vertices</a:t>
            </a:r>
          </a:p>
        </p:txBody>
      </p:sp>
      <p:cxnSp>
        <p:nvCxnSpPr>
          <p:cNvPr id="17415" name="AutoShape 13"/>
          <p:cNvCxnSpPr>
            <a:cxnSpLocks noChangeShapeType="1"/>
            <a:endCxn id="17414" idx="0"/>
          </p:cNvCxnSpPr>
          <p:nvPr/>
        </p:nvCxnSpPr>
        <p:spPr bwMode="auto">
          <a:xfrm>
            <a:off x="3659188" y="150495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16" name="Text Box 30"/>
          <p:cNvSpPr txBox="1">
            <a:spLocks noChangeArrowheads="1"/>
          </p:cNvSpPr>
          <p:nvPr/>
        </p:nvSpPr>
        <p:spPr bwMode="auto">
          <a:xfrm>
            <a:off x="612776" y="2724151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Merge &amp; Redistribute by screen location</a:t>
            </a:r>
          </a:p>
        </p:txBody>
      </p:sp>
      <p:sp>
        <p:nvSpPr>
          <p:cNvPr id="17417" name="Text Box 32"/>
          <p:cNvSpPr txBox="1">
            <a:spLocks noChangeArrowheads="1"/>
          </p:cNvSpPr>
          <p:nvPr/>
        </p:nvSpPr>
        <p:spPr bwMode="auto">
          <a:xfrm>
            <a:off x="5029200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18" name="AutoShape 33"/>
          <p:cNvCxnSpPr>
            <a:cxnSpLocks noChangeShapeType="1"/>
            <a:stCxn id="17417" idx="2"/>
          </p:cNvCxnSpPr>
          <p:nvPr/>
        </p:nvCxnSpPr>
        <p:spPr bwMode="auto">
          <a:xfrm>
            <a:off x="5867400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34"/>
          <p:cNvCxnSpPr>
            <a:cxnSpLocks noChangeShapeType="1"/>
            <a:endCxn id="17417" idx="0"/>
          </p:cNvCxnSpPr>
          <p:nvPr/>
        </p:nvCxnSpPr>
        <p:spPr bwMode="auto">
          <a:xfrm flipH="1">
            <a:off x="5867400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612775" y="2190751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cxnSp>
        <p:nvCxnSpPr>
          <p:cNvPr id="17421" name="AutoShape 36"/>
          <p:cNvCxnSpPr>
            <a:cxnSpLocks noChangeShapeType="1"/>
            <a:stCxn id="17420" idx="2"/>
          </p:cNvCxnSpPr>
          <p:nvPr/>
        </p:nvCxnSpPr>
        <p:spPr bwMode="auto">
          <a:xfrm>
            <a:off x="1450975" y="26574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37"/>
          <p:cNvCxnSpPr>
            <a:cxnSpLocks noChangeShapeType="1"/>
            <a:endCxn id="17420" idx="0"/>
          </p:cNvCxnSpPr>
          <p:nvPr/>
        </p:nvCxnSpPr>
        <p:spPr bwMode="auto">
          <a:xfrm flipH="1">
            <a:off x="1450975" y="21240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3" name="Text Box 38"/>
          <p:cNvSpPr txBox="1">
            <a:spLocks noChangeArrowheads="1"/>
          </p:cNvSpPr>
          <p:nvPr/>
        </p:nvSpPr>
        <p:spPr bwMode="auto">
          <a:xfrm>
            <a:off x="5340350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4" name="Text Box 39"/>
          <p:cNvSpPr txBox="1">
            <a:spLocks noChangeArrowheads="1"/>
          </p:cNvSpPr>
          <p:nvPr/>
        </p:nvSpPr>
        <p:spPr bwMode="auto">
          <a:xfrm>
            <a:off x="5338763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5" name="AutoShape 40"/>
          <p:cNvCxnSpPr>
            <a:cxnSpLocks noChangeShapeType="1"/>
            <a:stCxn id="17423" idx="2"/>
            <a:endCxn id="17424" idx="0"/>
          </p:cNvCxnSpPr>
          <p:nvPr/>
        </p:nvCxnSpPr>
        <p:spPr bwMode="auto">
          <a:xfrm flipH="1">
            <a:off x="6021389" y="3724276"/>
            <a:ext cx="1587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42"/>
          <p:cNvCxnSpPr>
            <a:cxnSpLocks noChangeShapeType="1"/>
            <a:endCxn id="17423" idx="0"/>
          </p:cNvCxnSpPr>
          <p:nvPr/>
        </p:nvCxnSpPr>
        <p:spPr bwMode="auto">
          <a:xfrm>
            <a:off x="6022975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27" name="Text Box 43"/>
          <p:cNvSpPr txBox="1">
            <a:spLocks noChangeArrowheads="1"/>
          </p:cNvSpPr>
          <p:nvPr/>
        </p:nvSpPr>
        <p:spPr bwMode="auto">
          <a:xfrm>
            <a:off x="614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28" name="Text Box 44"/>
          <p:cNvSpPr txBox="1">
            <a:spLocks noChangeArrowheads="1"/>
          </p:cNvSpPr>
          <p:nvPr/>
        </p:nvSpPr>
        <p:spPr bwMode="auto">
          <a:xfrm>
            <a:off x="612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29" name="AutoShape 45"/>
          <p:cNvCxnSpPr>
            <a:cxnSpLocks noChangeShapeType="1"/>
            <a:stCxn id="17427" idx="2"/>
            <a:endCxn id="17428" idx="0"/>
          </p:cNvCxnSpPr>
          <p:nvPr/>
        </p:nvCxnSpPr>
        <p:spPr bwMode="auto">
          <a:xfrm flipH="1">
            <a:off x="1295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AutoShape 47"/>
          <p:cNvCxnSpPr>
            <a:cxnSpLocks noChangeShapeType="1"/>
            <a:endCxn id="17427" idx="0"/>
          </p:cNvCxnSpPr>
          <p:nvPr/>
        </p:nvCxnSpPr>
        <p:spPr bwMode="auto">
          <a:xfrm>
            <a:off x="1296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1" name="Text Box 48"/>
          <p:cNvSpPr txBox="1">
            <a:spLocks noChangeArrowheads="1"/>
          </p:cNvSpPr>
          <p:nvPr/>
        </p:nvSpPr>
        <p:spPr bwMode="auto">
          <a:xfrm>
            <a:off x="3735388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2" name="Text Box 49"/>
          <p:cNvSpPr txBox="1">
            <a:spLocks noChangeArrowheads="1"/>
          </p:cNvSpPr>
          <p:nvPr/>
        </p:nvSpPr>
        <p:spPr bwMode="auto">
          <a:xfrm>
            <a:off x="3733800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3" name="AutoShape 50"/>
          <p:cNvCxnSpPr>
            <a:cxnSpLocks noChangeShapeType="1"/>
            <a:stCxn id="17431" idx="2"/>
            <a:endCxn id="17432" idx="0"/>
          </p:cNvCxnSpPr>
          <p:nvPr/>
        </p:nvCxnSpPr>
        <p:spPr bwMode="auto">
          <a:xfrm flipH="1">
            <a:off x="4416425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AutoShape 52"/>
          <p:cNvCxnSpPr>
            <a:cxnSpLocks noChangeShapeType="1"/>
            <a:endCxn id="17431" idx="0"/>
          </p:cNvCxnSpPr>
          <p:nvPr/>
        </p:nvCxnSpPr>
        <p:spPr bwMode="auto">
          <a:xfrm>
            <a:off x="4418013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5" name="Text Box 53"/>
          <p:cNvSpPr txBox="1">
            <a:spLocks noChangeArrowheads="1"/>
          </p:cNvSpPr>
          <p:nvPr/>
        </p:nvSpPr>
        <p:spPr bwMode="auto">
          <a:xfrm>
            <a:off x="2138363" y="32575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7436" name="Text Box 54"/>
          <p:cNvSpPr txBox="1">
            <a:spLocks noChangeArrowheads="1"/>
          </p:cNvSpPr>
          <p:nvPr/>
        </p:nvSpPr>
        <p:spPr bwMode="auto">
          <a:xfrm>
            <a:off x="2136775" y="3790951"/>
            <a:ext cx="13652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7437" name="AutoShape 55"/>
          <p:cNvCxnSpPr>
            <a:cxnSpLocks noChangeShapeType="1"/>
            <a:stCxn id="17435" idx="2"/>
            <a:endCxn id="17436" idx="0"/>
          </p:cNvCxnSpPr>
          <p:nvPr/>
        </p:nvCxnSpPr>
        <p:spPr bwMode="auto">
          <a:xfrm flipH="1">
            <a:off x="2819400" y="3724276"/>
            <a:ext cx="1588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38" name="AutoShape 57"/>
          <p:cNvCxnSpPr>
            <a:cxnSpLocks noChangeShapeType="1"/>
            <a:endCxn id="17435" idx="0"/>
          </p:cNvCxnSpPr>
          <p:nvPr/>
        </p:nvCxnSpPr>
        <p:spPr bwMode="auto">
          <a:xfrm>
            <a:off x="2820988" y="3190876"/>
            <a:ext cx="0" cy="66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439" name="AutoShape 58"/>
          <p:cNvSpPr>
            <a:spLocks/>
          </p:cNvSpPr>
          <p:nvPr/>
        </p:nvSpPr>
        <p:spPr bwMode="auto">
          <a:xfrm>
            <a:off x="6858000" y="3257551"/>
            <a:ext cx="304800" cy="1000125"/>
          </a:xfrm>
          <a:prstGeom prst="rightBrace">
            <a:avLst>
              <a:gd name="adj1" fmla="val 27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0" name="Text Box 59"/>
          <p:cNvSpPr txBox="1">
            <a:spLocks noChangeArrowheads="1"/>
          </p:cNvSpPr>
          <p:nvPr/>
        </p:nvSpPr>
        <p:spPr bwMode="auto">
          <a:xfrm>
            <a:off x="7162800" y="3490913"/>
            <a:ext cx="1696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Some pixels</a:t>
            </a:r>
          </a:p>
        </p:txBody>
      </p:sp>
      <p:sp>
        <p:nvSpPr>
          <p:cNvPr id="17441" name="AutoShape 60"/>
          <p:cNvSpPr>
            <a:spLocks/>
          </p:cNvSpPr>
          <p:nvPr/>
        </p:nvSpPr>
        <p:spPr bwMode="auto">
          <a:xfrm>
            <a:off x="6858000" y="2190751"/>
            <a:ext cx="304800" cy="466725"/>
          </a:xfrm>
          <a:prstGeom prst="rightBrace">
            <a:avLst>
              <a:gd name="adj1" fmla="val 127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442" name="Text Box 61"/>
          <p:cNvSpPr txBox="1">
            <a:spLocks noChangeArrowheads="1"/>
          </p:cNvSpPr>
          <p:nvPr/>
        </p:nvSpPr>
        <p:spPr bwMode="auto">
          <a:xfrm>
            <a:off x="7162800" y="2209800"/>
            <a:ext cx="181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Some objects</a:t>
            </a:r>
          </a:p>
        </p:txBody>
      </p:sp>
      <p:cxnSp>
        <p:nvCxnSpPr>
          <p:cNvPr id="17443" name="AutoShape 62"/>
          <p:cNvCxnSpPr>
            <a:cxnSpLocks noChangeShapeType="1"/>
            <a:stCxn id="17428" idx="2"/>
          </p:cNvCxnSpPr>
          <p:nvPr/>
        </p:nvCxnSpPr>
        <p:spPr bwMode="auto">
          <a:xfrm rot="16200000" flipH="1">
            <a:off x="2233613" y="3319463"/>
            <a:ext cx="485775" cy="2362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4" name="AutoShape 63"/>
          <p:cNvCxnSpPr>
            <a:cxnSpLocks noChangeShapeType="1"/>
            <a:stCxn id="17436" idx="2"/>
          </p:cNvCxnSpPr>
          <p:nvPr/>
        </p:nvCxnSpPr>
        <p:spPr bwMode="auto">
          <a:xfrm rot="16200000" flipH="1">
            <a:off x="2995613" y="4081463"/>
            <a:ext cx="485775" cy="838200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AutoShape 64"/>
          <p:cNvCxnSpPr>
            <a:cxnSpLocks noChangeShapeType="1"/>
            <a:stCxn id="17432" idx="2"/>
          </p:cNvCxnSpPr>
          <p:nvPr/>
        </p:nvCxnSpPr>
        <p:spPr bwMode="auto">
          <a:xfrm rot="5400000">
            <a:off x="3794126" y="4121151"/>
            <a:ext cx="485775" cy="758825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46" name="AutoShape 65"/>
          <p:cNvCxnSpPr>
            <a:cxnSpLocks noChangeShapeType="1"/>
            <a:stCxn id="17424" idx="2"/>
          </p:cNvCxnSpPr>
          <p:nvPr/>
        </p:nvCxnSpPr>
        <p:spPr bwMode="auto">
          <a:xfrm rot="5400000">
            <a:off x="4596607" y="3318669"/>
            <a:ext cx="485775" cy="2363788"/>
          </a:xfrm>
          <a:prstGeom prst="curvedConnector3">
            <a:avLst>
              <a:gd name="adj1" fmla="val 4607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Cloud 42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44" name="Cloud 43"/>
          <p:cNvSpPr/>
          <p:nvPr/>
        </p:nvSpPr>
        <p:spPr bwMode="auto">
          <a:xfrm>
            <a:off x="2421903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Middle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194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8209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194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62" name="AutoShape 6"/>
          <p:cNvCxnSpPr>
            <a:cxnSpLocks noChangeShapeType="1"/>
            <a:stCxn id="19459" idx="2"/>
            <a:endCxn id="19460" idx="0"/>
          </p:cNvCxnSpPr>
          <p:nvPr/>
        </p:nvCxnSpPr>
        <p:spPr bwMode="auto">
          <a:xfrm>
            <a:off x="36576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AutoShape 7"/>
          <p:cNvCxnSpPr>
            <a:cxnSpLocks noChangeShapeType="1"/>
            <a:stCxn id="19460" idx="2"/>
            <a:endCxn id="19461" idx="0"/>
          </p:cNvCxnSpPr>
          <p:nvPr/>
        </p:nvCxnSpPr>
        <p:spPr bwMode="auto">
          <a:xfrm flipH="1">
            <a:off x="36576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AutoShape 8"/>
          <p:cNvCxnSpPr>
            <a:cxnSpLocks noChangeShapeType="1"/>
            <a:stCxn id="19466" idx="2"/>
            <a:endCxn id="19459" idx="0"/>
          </p:cNvCxnSpPr>
          <p:nvPr/>
        </p:nvCxnSpPr>
        <p:spPr bwMode="auto">
          <a:xfrm flipH="1">
            <a:off x="36576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8" idx="2"/>
          </p:cNvCxnSpPr>
          <p:nvPr/>
        </p:nvCxnSpPr>
        <p:spPr bwMode="auto">
          <a:xfrm flipH="1">
            <a:off x="3657600" y="4486275"/>
            <a:ext cx="158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12776" y="15811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Distribute by object</a:t>
            </a:r>
          </a:p>
        </p:txBody>
      </p:sp>
      <p:cxnSp>
        <p:nvCxnSpPr>
          <p:cNvPr id="19467" name="AutoShape 15"/>
          <p:cNvCxnSpPr>
            <a:cxnSpLocks noChangeShapeType="1"/>
            <a:endCxn id="19466" idx="0"/>
          </p:cNvCxnSpPr>
          <p:nvPr/>
        </p:nvCxnSpPr>
        <p:spPr bwMode="auto">
          <a:xfrm>
            <a:off x="3659188" y="1276349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612776" y="4019550"/>
            <a:ext cx="60928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Z-merge</a:t>
            </a:r>
          </a:p>
        </p:txBody>
      </p:sp>
      <p:cxnSp>
        <p:nvCxnSpPr>
          <p:cNvPr id="19469" name="AutoShape 17"/>
          <p:cNvCxnSpPr>
            <a:cxnSpLocks noChangeShapeType="1"/>
            <a:stCxn id="19461" idx="2"/>
            <a:endCxn id="19468" idx="0"/>
          </p:cNvCxnSpPr>
          <p:nvPr/>
        </p:nvCxnSpPr>
        <p:spPr bwMode="auto">
          <a:xfrm>
            <a:off x="36576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09600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11188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2" name="Text Box 20"/>
          <p:cNvSpPr txBox="1">
            <a:spLocks noChangeArrowheads="1"/>
          </p:cNvSpPr>
          <p:nvPr/>
        </p:nvSpPr>
        <p:spPr bwMode="auto">
          <a:xfrm>
            <a:off x="609600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73" name="AutoShape 21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>
            <a:off x="1447800" y="2657474"/>
            <a:ext cx="1588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4" name="AutoShape 22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flipH="1">
            <a:off x="1447800" y="3257550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AutoShape 23"/>
          <p:cNvCxnSpPr>
            <a:cxnSpLocks noChangeShapeType="1"/>
            <a:endCxn id="19470" idx="0"/>
          </p:cNvCxnSpPr>
          <p:nvPr/>
        </p:nvCxnSpPr>
        <p:spPr bwMode="auto">
          <a:xfrm flipH="1">
            <a:off x="1447800" y="2047875"/>
            <a:ext cx="1588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AutoShape 24"/>
          <p:cNvCxnSpPr>
            <a:cxnSpLocks noChangeShapeType="1"/>
            <a:stCxn id="19472" idx="2"/>
          </p:cNvCxnSpPr>
          <p:nvPr/>
        </p:nvCxnSpPr>
        <p:spPr bwMode="auto">
          <a:xfrm>
            <a:off x="1447800" y="3867149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77" name="Text Box 25"/>
          <p:cNvSpPr txBox="1">
            <a:spLocks noChangeArrowheads="1"/>
          </p:cNvSpPr>
          <p:nvPr/>
        </p:nvSpPr>
        <p:spPr bwMode="auto">
          <a:xfrm>
            <a:off x="5027613" y="2190750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Vertex</a:t>
            </a:r>
          </a:p>
        </p:txBody>
      </p:sp>
      <p:sp>
        <p:nvSpPr>
          <p:cNvPr id="19478" name="Text Box 26"/>
          <p:cNvSpPr txBox="1">
            <a:spLocks noChangeArrowheads="1"/>
          </p:cNvSpPr>
          <p:nvPr/>
        </p:nvSpPr>
        <p:spPr bwMode="auto">
          <a:xfrm>
            <a:off x="5029200" y="27908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Triangle</a:t>
            </a:r>
          </a:p>
        </p:txBody>
      </p:sp>
      <p:sp>
        <p:nvSpPr>
          <p:cNvPr id="19479" name="Text Box 27"/>
          <p:cNvSpPr txBox="1">
            <a:spLocks noChangeArrowheads="1"/>
          </p:cNvSpPr>
          <p:nvPr/>
        </p:nvSpPr>
        <p:spPr bwMode="auto">
          <a:xfrm>
            <a:off x="5027613" y="3400425"/>
            <a:ext cx="1676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Fragment</a:t>
            </a:r>
          </a:p>
        </p:txBody>
      </p:sp>
      <p:cxnSp>
        <p:nvCxnSpPr>
          <p:cNvPr id="19480" name="AutoShape 28"/>
          <p:cNvCxnSpPr>
            <a:cxnSpLocks noChangeShapeType="1"/>
            <a:stCxn id="19477" idx="2"/>
            <a:endCxn id="19478" idx="0"/>
          </p:cNvCxnSpPr>
          <p:nvPr/>
        </p:nvCxnSpPr>
        <p:spPr bwMode="auto">
          <a:xfrm>
            <a:off x="5865814" y="2657474"/>
            <a:ext cx="1587" cy="133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1" name="AutoShape 29"/>
          <p:cNvCxnSpPr>
            <a:cxnSpLocks noChangeShapeType="1"/>
            <a:stCxn id="19478" idx="2"/>
            <a:endCxn id="19479" idx="0"/>
          </p:cNvCxnSpPr>
          <p:nvPr/>
        </p:nvCxnSpPr>
        <p:spPr bwMode="auto">
          <a:xfrm flipH="1">
            <a:off x="5865814" y="3257550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2" name="AutoShape 30"/>
          <p:cNvCxnSpPr>
            <a:cxnSpLocks noChangeShapeType="1"/>
            <a:endCxn id="19477" idx="0"/>
          </p:cNvCxnSpPr>
          <p:nvPr/>
        </p:nvCxnSpPr>
        <p:spPr bwMode="auto">
          <a:xfrm flipH="1">
            <a:off x="5865814" y="2047875"/>
            <a:ext cx="158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83" name="AutoShape 31"/>
          <p:cNvCxnSpPr>
            <a:cxnSpLocks noChangeShapeType="1"/>
            <a:stCxn id="19479" idx="2"/>
          </p:cNvCxnSpPr>
          <p:nvPr/>
        </p:nvCxnSpPr>
        <p:spPr bwMode="auto">
          <a:xfrm>
            <a:off x="5865814" y="3867149"/>
            <a:ext cx="158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84" name="AutoShape 32"/>
          <p:cNvSpPr>
            <a:spLocks/>
          </p:cNvSpPr>
          <p:nvPr/>
        </p:nvSpPr>
        <p:spPr bwMode="auto">
          <a:xfrm>
            <a:off x="6858000" y="2190749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9485" name="Text Box 33"/>
          <p:cNvSpPr txBox="1">
            <a:spLocks noChangeArrowheads="1"/>
          </p:cNvSpPr>
          <p:nvPr/>
        </p:nvSpPr>
        <p:spPr bwMode="auto">
          <a:xfrm>
            <a:off x="7162801" y="2587625"/>
            <a:ext cx="1832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Full Screen</a:t>
            </a:r>
          </a:p>
          <a:p>
            <a:r>
              <a:rPr lang="en-US"/>
              <a:t>Some objects</a:t>
            </a:r>
          </a:p>
        </p:txBody>
      </p:sp>
      <p:sp>
        <p:nvSpPr>
          <p:cNvPr id="34" name="Cloud 33"/>
          <p:cNvSpPr/>
          <p:nvPr/>
        </p:nvSpPr>
        <p:spPr bwMode="auto">
          <a:xfrm>
            <a:off x="2438400" y="8953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Objects</a:t>
            </a:r>
          </a:p>
        </p:txBody>
      </p:sp>
      <p:sp>
        <p:nvSpPr>
          <p:cNvPr id="35" name="Cloud 34"/>
          <p:cNvSpPr/>
          <p:nvPr/>
        </p:nvSpPr>
        <p:spPr bwMode="auto">
          <a:xfrm>
            <a:off x="2439988" y="4552950"/>
            <a:ext cx="2438400" cy="609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dirty="0">
                <a:latin typeface="Times" pitchFamily="-112" charset="0"/>
                <a:ea typeface="+mn-ea"/>
                <a:cs typeface="+mn-cs"/>
              </a:rPr>
              <a:t>Screen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Last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3"/>
          <p:cNvGrpSpPr>
            <a:grpSpLocks/>
          </p:cNvGrpSpPr>
          <p:nvPr/>
        </p:nvGrpSpPr>
        <p:grpSpPr bwMode="auto">
          <a:xfrm>
            <a:off x="685800" y="2038350"/>
            <a:ext cx="3048000" cy="2438400"/>
            <a:chOff x="432" y="1680"/>
            <a:chExt cx="1920" cy="1536"/>
          </a:xfrm>
        </p:grpSpPr>
        <p:grpSp>
          <p:nvGrpSpPr>
            <p:cNvPr id="50210" name="Group 22"/>
            <p:cNvGrpSpPr>
              <a:grpSpLocks/>
            </p:cNvGrpSpPr>
            <p:nvPr/>
          </p:nvGrpSpPr>
          <p:grpSpPr bwMode="auto">
            <a:xfrm>
              <a:off x="432" y="1680"/>
              <a:ext cx="384" cy="384"/>
              <a:chOff x="432" y="1680"/>
              <a:chExt cx="384" cy="384"/>
            </a:xfrm>
          </p:grpSpPr>
          <p:sp>
            <p:nvSpPr>
              <p:cNvPr id="50534" name="Rectangle 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5" name="Rectangle 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6" name="Rectangle 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7" name="Rectangle 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8" name="Rectangle 1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9" name="Rectangle 1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0" name="Rectangle 1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1" name="Rectangle 1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2" name="Rectangle 1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3" name="Rectangle 1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4" name="Rectangle 1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5" name="Rectangle 1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6" name="Rectangle 1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7" name="Rectangle 1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8" name="Rectangle 2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49" name="Rectangle 2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1" name="Group 23"/>
            <p:cNvGrpSpPr>
              <a:grpSpLocks/>
            </p:cNvGrpSpPr>
            <p:nvPr/>
          </p:nvGrpSpPr>
          <p:grpSpPr bwMode="auto">
            <a:xfrm>
              <a:off x="816" y="1680"/>
              <a:ext cx="384" cy="384"/>
              <a:chOff x="432" y="1680"/>
              <a:chExt cx="384" cy="384"/>
            </a:xfrm>
          </p:grpSpPr>
          <p:sp>
            <p:nvSpPr>
              <p:cNvPr id="50518" name="Rectangle 2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9" name="Rectangle 2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0" name="Rectangle 2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1" name="Rectangle 2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2" name="Rectangle 2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3" name="Rectangle 2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4" name="Rectangle 3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5" name="Rectangle 3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6" name="Rectangle 3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7" name="Rectangle 3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8" name="Rectangle 3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29" name="Rectangle 3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0" name="Rectangle 3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1" name="Rectangle 3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2" name="Rectangle 3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33" name="Rectangle 3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2" name="Group 40"/>
            <p:cNvGrpSpPr>
              <a:grpSpLocks/>
            </p:cNvGrpSpPr>
            <p:nvPr/>
          </p:nvGrpSpPr>
          <p:grpSpPr bwMode="auto">
            <a:xfrm>
              <a:off x="1200" y="1680"/>
              <a:ext cx="384" cy="384"/>
              <a:chOff x="432" y="1680"/>
              <a:chExt cx="384" cy="384"/>
            </a:xfrm>
          </p:grpSpPr>
          <p:sp>
            <p:nvSpPr>
              <p:cNvPr id="50502" name="Rectangle 4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3" name="Rectangle 4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4" name="Rectangle 4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5" name="Rectangle 4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6" name="Rectangle 4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7" name="Rectangle 4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8" name="Rectangle 4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9" name="Rectangle 4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0" name="Rectangle 4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1" name="Rectangle 5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2" name="Rectangle 5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3" name="Rectangle 5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4" name="Rectangle 5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5" name="Rectangle 5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6" name="Rectangle 5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17" name="Rectangle 5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3" name="Group 57"/>
            <p:cNvGrpSpPr>
              <a:grpSpLocks/>
            </p:cNvGrpSpPr>
            <p:nvPr/>
          </p:nvGrpSpPr>
          <p:grpSpPr bwMode="auto">
            <a:xfrm>
              <a:off x="1584" y="1680"/>
              <a:ext cx="384" cy="384"/>
              <a:chOff x="432" y="1680"/>
              <a:chExt cx="384" cy="384"/>
            </a:xfrm>
          </p:grpSpPr>
          <p:sp>
            <p:nvSpPr>
              <p:cNvPr id="50486" name="Rectangle 5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7" name="Rectangle 5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8" name="Rectangle 6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9" name="Rectangle 6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0" name="Rectangle 6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1" name="Rectangle 6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2" name="Rectangle 6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3" name="Rectangle 6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4" name="Rectangle 6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5" name="Rectangle 6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6" name="Rectangle 6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7" name="Rectangle 6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8" name="Rectangle 7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99" name="Rectangle 7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0" name="Rectangle 7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501" name="Rectangle 7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4" name="Group 74"/>
            <p:cNvGrpSpPr>
              <a:grpSpLocks/>
            </p:cNvGrpSpPr>
            <p:nvPr/>
          </p:nvGrpSpPr>
          <p:grpSpPr bwMode="auto">
            <a:xfrm>
              <a:off x="1968" y="1680"/>
              <a:ext cx="384" cy="384"/>
              <a:chOff x="432" y="1680"/>
              <a:chExt cx="384" cy="384"/>
            </a:xfrm>
          </p:grpSpPr>
          <p:sp>
            <p:nvSpPr>
              <p:cNvPr id="50470" name="Rectangle 7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1" name="Rectangle 7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2" name="Rectangle 7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3" name="Rectangle 7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4" name="Rectangle 7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5" name="Rectangle 8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6" name="Rectangle 8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7" name="Rectangle 8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8" name="Rectangle 8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79" name="Rectangle 8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0" name="Rectangle 8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1" name="Rectangle 8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2" name="Rectangle 8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3" name="Rectangle 8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4" name="Rectangle 8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85" name="Rectangle 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5" name="Group 91"/>
            <p:cNvGrpSpPr>
              <a:grpSpLocks/>
            </p:cNvGrpSpPr>
            <p:nvPr/>
          </p:nvGrpSpPr>
          <p:grpSpPr bwMode="auto">
            <a:xfrm>
              <a:off x="432" y="2064"/>
              <a:ext cx="384" cy="384"/>
              <a:chOff x="432" y="1680"/>
              <a:chExt cx="384" cy="384"/>
            </a:xfrm>
          </p:grpSpPr>
          <p:sp>
            <p:nvSpPr>
              <p:cNvPr id="50454" name="Rectangle 9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5" name="Rectangle 9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6" name="Rectangle 9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7" name="Rectangle 9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8" name="Rectangle 9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9" name="Rectangle 9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0" name="Rectangle 9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1" name="Rectangle 9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2" name="Rectangle 10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3" name="Rectangle 10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4" name="Rectangle 10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5" name="Rectangle 10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6" name="Rectangle 10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7" name="Rectangle 10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8" name="Rectangle 10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69" name="Rectangle 10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6" name="Group 108"/>
            <p:cNvGrpSpPr>
              <a:grpSpLocks/>
            </p:cNvGrpSpPr>
            <p:nvPr/>
          </p:nvGrpSpPr>
          <p:grpSpPr bwMode="auto">
            <a:xfrm>
              <a:off x="816" y="2064"/>
              <a:ext cx="384" cy="384"/>
              <a:chOff x="432" y="1680"/>
              <a:chExt cx="384" cy="384"/>
            </a:xfrm>
          </p:grpSpPr>
          <p:sp>
            <p:nvSpPr>
              <p:cNvPr id="50438" name="Rectangle 10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9" name="Rectangle 11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0" name="Rectangle 11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1" name="Rectangle 11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2" name="Rectangle 11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3" name="Rectangle 11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4" name="Rectangle 11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5" name="Rectangle 11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6" name="Rectangle 11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7" name="Rectangle 11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8" name="Rectangle 11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49" name="Rectangle 12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0" name="Rectangle 12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1" name="Rectangle 12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2" name="Rectangle 12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53" name="Rectangle 12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7" name="Group 125"/>
            <p:cNvGrpSpPr>
              <a:grpSpLocks/>
            </p:cNvGrpSpPr>
            <p:nvPr/>
          </p:nvGrpSpPr>
          <p:grpSpPr bwMode="auto">
            <a:xfrm>
              <a:off x="1200" y="2064"/>
              <a:ext cx="384" cy="384"/>
              <a:chOff x="432" y="1680"/>
              <a:chExt cx="384" cy="384"/>
            </a:xfrm>
          </p:grpSpPr>
          <p:sp>
            <p:nvSpPr>
              <p:cNvPr id="50422" name="Rectangle 12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3" name="Rectangle 12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4" name="Rectangle 12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5" name="Rectangle 12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6" name="Rectangle 13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7" name="Rectangle 13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8" name="Rectangle 13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9" name="Rectangle 13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0" name="Rectangle 13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1" name="Rectangle 13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2" name="Rectangle 13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3" name="Rectangle 13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4" name="Rectangle 13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5" name="Rectangle 13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6" name="Rectangle 14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37" name="Rectangle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8" name="Group 142"/>
            <p:cNvGrpSpPr>
              <a:grpSpLocks/>
            </p:cNvGrpSpPr>
            <p:nvPr/>
          </p:nvGrpSpPr>
          <p:grpSpPr bwMode="auto">
            <a:xfrm>
              <a:off x="1584" y="2064"/>
              <a:ext cx="384" cy="384"/>
              <a:chOff x="432" y="1680"/>
              <a:chExt cx="384" cy="384"/>
            </a:xfrm>
          </p:grpSpPr>
          <p:sp>
            <p:nvSpPr>
              <p:cNvPr id="50406" name="Rectangle 14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7" name="Rectangle 14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8" name="Rectangle 14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9" name="Rectangle 14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0" name="Rectangle 14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1" name="Rectangle 14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2" name="Rectangle 14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3" name="Rectangle 15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4" name="Rectangle 15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5" name="Rectangle 15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6" name="Rectangle 15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7" name="Rectangle 15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8" name="Rectangle 15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19" name="Rectangle 15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0" name="Rectangle 15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21" name="Rectangle 15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19" name="Group 159"/>
            <p:cNvGrpSpPr>
              <a:grpSpLocks/>
            </p:cNvGrpSpPr>
            <p:nvPr/>
          </p:nvGrpSpPr>
          <p:grpSpPr bwMode="auto">
            <a:xfrm>
              <a:off x="1968" y="2064"/>
              <a:ext cx="384" cy="384"/>
              <a:chOff x="432" y="1680"/>
              <a:chExt cx="384" cy="384"/>
            </a:xfrm>
          </p:grpSpPr>
          <p:sp>
            <p:nvSpPr>
              <p:cNvPr id="50390" name="Rectangle 16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1" name="Rectangle 16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2" name="Rectangle 16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3" name="Rectangle 16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4" name="Rectangle 16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5" name="Rectangle 16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6" name="Rectangle 16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7" name="Rectangle 16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8" name="Rectangle 16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99" name="Rectangle 16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0" name="Rectangle 17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1" name="Rectangle 17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2" name="Rectangle 17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3" name="Rectangle 17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4" name="Rectangle 17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405" name="Rectangle 17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0" name="Group 176"/>
            <p:cNvGrpSpPr>
              <a:grpSpLocks/>
            </p:cNvGrpSpPr>
            <p:nvPr/>
          </p:nvGrpSpPr>
          <p:grpSpPr bwMode="auto">
            <a:xfrm>
              <a:off x="432" y="2448"/>
              <a:ext cx="384" cy="384"/>
              <a:chOff x="432" y="1680"/>
              <a:chExt cx="384" cy="384"/>
            </a:xfrm>
          </p:grpSpPr>
          <p:sp>
            <p:nvSpPr>
              <p:cNvPr id="50374" name="Rectangle 177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5" name="Rectangle 178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6" name="Rectangle 179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7" name="Rectangle 180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8" name="Rectangle 181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9" name="Rectangle 182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0" name="Rectangle 183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1" name="Rectangle 184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2" name="Rectangle 185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3" name="Rectangle 186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4" name="Rectangle 187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5" name="Rectangle 188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6" name="Rectangle 189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7" name="Rectangle 190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8" name="Rectangle 191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89" name="Rectangle 19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1" name="Group 193"/>
            <p:cNvGrpSpPr>
              <a:grpSpLocks/>
            </p:cNvGrpSpPr>
            <p:nvPr/>
          </p:nvGrpSpPr>
          <p:grpSpPr bwMode="auto">
            <a:xfrm>
              <a:off x="816" y="2448"/>
              <a:ext cx="384" cy="384"/>
              <a:chOff x="432" y="1680"/>
              <a:chExt cx="384" cy="384"/>
            </a:xfrm>
          </p:grpSpPr>
          <p:sp>
            <p:nvSpPr>
              <p:cNvPr id="50358" name="Rectangle 194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9" name="Rectangle 195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0" name="Rectangle 196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1" name="Rectangle 197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2" name="Rectangle 198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3" name="Rectangle 199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4" name="Rectangle 200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5" name="Rectangle 201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6" name="Rectangle 202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7" name="Rectangle 20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8" name="Rectangle 204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69" name="Rectangle 205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0" name="Rectangle 206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1" name="Rectangle 207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2" name="Rectangle 208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73" name="Rectangle 209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2" name="Group 210"/>
            <p:cNvGrpSpPr>
              <a:grpSpLocks/>
            </p:cNvGrpSpPr>
            <p:nvPr/>
          </p:nvGrpSpPr>
          <p:grpSpPr bwMode="auto">
            <a:xfrm>
              <a:off x="1200" y="2448"/>
              <a:ext cx="384" cy="384"/>
              <a:chOff x="432" y="1680"/>
              <a:chExt cx="384" cy="384"/>
            </a:xfrm>
          </p:grpSpPr>
          <p:sp>
            <p:nvSpPr>
              <p:cNvPr id="50342" name="Rectangle 211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3" name="Rectangle 212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4" name="Rectangle 213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5" name="Rectangle 214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6" name="Rectangle 215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7" name="Rectangle 216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8" name="Rectangle 217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9" name="Rectangle 218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0" name="Rectangle 219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1" name="Rectangle 220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2" name="Rectangle 221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3" name="Rectangle 222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4" name="Rectangle 223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5" name="Rectangle 224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6" name="Rectangle 225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57" name="Rectangle 22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3" name="Group 227"/>
            <p:cNvGrpSpPr>
              <a:grpSpLocks/>
            </p:cNvGrpSpPr>
            <p:nvPr/>
          </p:nvGrpSpPr>
          <p:grpSpPr bwMode="auto">
            <a:xfrm>
              <a:off x="1584" y="2448"/>
              <a:ext cx="384" cy="384"/>
              <a:chOff x="432" y="1680"/>
              <a:chExt cx="384" cy="384"/>
            </a:xfrm>
          </p:grpSpPr>
          <p:sp>
            <p:nvSpPr>
              <p:cNvPr id="50326" name="Rectangle 228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7" name="Rectangle 229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8" name="Rectangle 230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9" name="Rectangle 231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0" name="Rectangle 232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1" name="Rectangle 233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2" name="Rectangle 234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3" name="Rectangle 235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4" name="Rectangle 236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5" name="Rectangle 237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6" name="Rectangle 238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7" name="Rectangle 239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8" name="Rectangle 240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39" name="Rectangle 241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0" name="Rectangle 242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41" name="Rectangle 243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4" name="Group 244"/>
            <p:cNvGrpSpPr>
              <a:grpSpLocks/>
            </p:cNvGrpSpPr>
            <p:nvPr/>
          </p:nvGrpSpPr>
          <p:grpSpPr bwMode="auto">
            <a:xfrm>
              <a:off x="1968" y="2448"/>
              <a:ext cx="384" cy="384"/>
              <a:chOff x="432" y="1680"/>
              <a:chExt cx="384" cy="384"/>
            </a:xfrm>
          </p:grpSpPr>
          <p:sp>
            <p:nvSpPr>
              <p:cNvPr id="50310" name="Rectangle 245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1" name="Rectangle 246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2" name="Rectangle 247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3" name="Rectangle 248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4" name="Rectangle 249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5" name="Rectangle 250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6" name="Rectangle 251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7" name="Rectangle 252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8" name="Rectangle 253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19" name="Rectangle 254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0" name="Rectangle 255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1" name="Rectangle 256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2" name="Rectangle 257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3" name="Rectangle 258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4" name="Rectangle 259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25" name="Rectangle 26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5" name="Group 261"/>
            <p:cNvGrpSpPr>
              <a:grpSpLocks/>
            </p:cNvGrpSpPr>
            <p:nvPr/>
          </p:nvGrpSpPr>
          <p:grpSpPr bwMode="auto">
            <a:xfrm>
              <a:off x="432" y="2832"/>
              <a:ext cx="384" cy="384"/>
              <a:chOff x="432" y="1680"/>
              <a:chExt cx="384" cy="384"/>
            </a:xfrm>
          </p:grpSpPr>
          <p:sp>
            <p:nvSpPr>
              <p:cNvPr id="50294" name="Rectangle 262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5" name="Rectangle 26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6" name="Rectangle 264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7" name="Rectangle 265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8" name="Rectangle 266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9" name="Rectangle 267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0" name="Rectangle 268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1" name="Rectangle 269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2" name="Rectangle 270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3" name="Rectangle 271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4" name="Rectangle 272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5" name="Rectangle 273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6" name="Rectangle 274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7" name="Rectangle 275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8" name="Rectangle 276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309" name="Rectangle 27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6" name="Group 278"/>
            <p:cNvGrpSpPr>
              <a:grpSpLocks/>
            </p:cNvGrpSpPr>
            <p:nvPr/>
          </p:nvGrpSpPr>
          <p:grpSpPr bwMode="auto">
            <a:xfrm>
              <a:off x="816" y="2832"/>
              <a:ext cx="384" cy="384"/>
              <a:chOff x="432" y="1680"/>
              <a:chExt cx="384" cy="384"/>
            </a:xfrm>
          </p:grpSpPr>
          <p:sp>
            <p:nvSpPr>
              <p:cNvPr id="50278" name="Rectangle 279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9" name="Rectangle 280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0" name="Rectangle 281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1" name="Rectangle 282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2" name="Rectangle 283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3" name="Rectangle 284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4" name="Rectangle 285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5" name="Rectangle 286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6" name="Rectangle 287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7" name="Rectangle 288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8" name="Rectangle 289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89" name="Rectangle 290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0" name="Rectangle 291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1" name="Rectangle 292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2" name="Rectangle 293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93" name="Rectangle 294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7" name="Group 295"/>
            <p:cNvGrpSpPr>
              <a:grpSpLocks/>
            </p:cNvGrpSpPr>
            <p:nvPr/>
          </p:nvGrpSpPr>
          <p:grpSpPr bwMode="auto">
            <a:xfrm>
              <a:off x="1200" y="2832"/>
              <a:ext cx="384" cy="384"/>
              <a:chOff x="432" y="1680"/>
              <a:chExt cx="384" cy="384"/>
            </a:xfrm>
          </p:grpSpPr>
          <p:sp>
            <p:nvSpPr>
              <p:cNvPr id="50262" name="Rectangle 296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3" name="Rectangle 297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4" name="Rectangle 29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5" name="Rectangle 299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6" name="Rectangle 300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7" name="Rectangle 301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8" name="Rectangle 302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9" name="Rectangle 303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0" name="Rectangle 304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1" name="Rectangle 305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2" name="Rectangle 306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3" name="Rectangle 307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4" name="Rectangle 308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5" name="Rectangle 309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6" name="Rectangle 310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77" name="Rectangle 31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8" name="Group 312"/>
            <p:cNvGrpSpPr>
              <a:grpSpLocks/>
            </p:cNvGrpSpPr>
            <p:nvPr/>
          </p:nvGrpSpPr>
          <p:grpSpPr bwMode="auto">
            <a:xfrm>
              <a:off x="1584" y="2832"/>
              <a:ext cx="384" cy="384"/>
              <a:chOff x="432" y="1680"/>
              <a:chExt cx="384" cy="384"/>
            </a:xfrm>
          </p:grpSpPr>
          <p:sp>
            <p:nvSpPr>
              <p:cNvPr id="50246" name="Rectangle 313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7" name="Rectangle 314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8" name="Rectangle 315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9" name="Rectangle 316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0" name="Rectangle 317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1" name="Rectangle 318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2" name="Rectangle 319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3" name="Rectangle 320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4" name="Rectangle 321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5" name="Rectangle 322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6" name="Rectangle 323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7" name="Rectangle 324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8" name="Rectangle 325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59" name="Rectangle 326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0" name="Rectangle 327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61" name="Rectangle 328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50229" name="Group 329"/>
            <p:cNvGrpSpPr>
              <a:grpSpLocks/>
            </p:cNvGrpSpPr>
            <p:nvPr/>
          </p:nvGrpSpPr>
          <p:grpSpPr bwMode="auto">
            <a:xfrm>
              <a:off x="1968" y="2832"/>
              <a:ext cx="384" cy="384"/>
              <a:chOff x="432" y="1680"/>
              <a:chExt cx="384" cy="384"/>
            </a:xfrm>
          </p:grpSpPr>
          <p:sp>
            <p:nvSpPr>
              <p:cNvPr id="50230" name="Rectangle 330"/>
              <p:cNvSpPr>
                <a:spLocks noChangeArrowheads="1"/>
              </p:cNvSpPr>
              <p:nvPr/>
            </p:nvSpPr>
            <p:spPr bwMode="auto">
              <a:xfrm>
                <a:off x="432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1" name="Rectangle 331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2" name="Rectangle 332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3" name="Rectangle 333"/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4" name="Rectangle 334"/>
              <p:cNvSpPr>
                <a:spLocks noChangeArrowheads="1"/>
              </p:cNvSpPr>
              <p:nvPr/>
            </p:nvSpPr>
            <p:spPr bwMode="auto">
              <a:xfrm>
                <a:off x="432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5" name="Rectangle 335"/>
              <p:cNvSpPr>
                <a:spLocks noChangeArrowheads="1"/>
              </p:cNvSpPr>
              <p:nvPr/>
            </p:nvSpPr>
            <p:spPr bwMode="auto">
              <a:xfrm>
                <a:off x="528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6" name="Rectangle 336"/>
              <p:cNvSpPr>
                <a:spLocks noChangeArrowheads="1"/>
              </p:cNvSpPr>
              <p:nvPr/>
            </p:nvSpPr>
            <p:spPr bwMode="auto">
              <a:xfrm>
                <a:off x="624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7" name="Rectangle 337"/>
              <p:cNvSpPr>
                <a:spLocks noChangeArrowheads="1"/>
              </p:cNvSpPr>
              <p:nvPr/>
            </p:nvSpPr>
            <p:spPr bwMode="auto">
              <a:xfrm>
                <a:off x="720" y="1776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8" name="Rectangle 338"/>
              <p:cNvSpPr>
                <a:spLocks noChangeArrowheads="1"/>
              </p:cNvSpPr>
              <p:nvPr/>
            </p:nvSpPr>
            <p:spPr bwMode="auto">
              <a:xfrm>
                <a:off x="432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39" name="Rectangle 339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0" name="Rectangle 340"/>
              <p:cNvSpPr>
                <a:spLocks noChangeArrowheads="1"/>
              </p:cNvSpPr>
              <p:nvPr/>
            </p:nvSpPr>
            <p:spPr bwMode="auto">
              <a:xfrm>
                <a:off x="624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1" name="Rectangle 341"/>
              <p:cNvSpPr>
                <a:spLocks noChangeArrowheads="1"/>
              </p:cNvSpPr>
              <p:nvPr/>
            </p:nvSpPr>
            <p:spPr bwMode="auto">
              <a:xfrm>
                <a:off x="720" y="1872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2" name="Rectangle 342"/>
              <p:cNvSpPr>
                <a:spLocks noChangeArrowheads="1"/>
              </p:cNvSpPr>
              <p:nvPr/>
            </p:nvSpPr>
            <p:spPr bwMode="auto">
              <a:xfrm>
                <a:off x="432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3" name="Rectangle 343"/>
              <p:cNvSpPr>
                <a:spLocks noChangeArrowheads="1"/>
              </p:cNvSpPr>
              <p:nvPr/>
            </p:nvSpPr>
            <p:spPr bwMode="auto">
              <a:xfrm>
                <a:off x="528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4" name="Rectangle 344"/>
              <p:cNvSpPr>
                <a:spLocks noChangeArrowheads="1"/>
              </p:cNvSpPr>
              <p:nvPr/>
            </p:nvSpPr>
            <p:spPr bwMode="auto">
              <a:xfrm>
                <a:off x="624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45" name="Rectangle 34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grpSp>
        <p:nvGrpSpPr>
          <p:cNvPr id="23" name="Group 1624"/>
          <p:cNvGrpSpPr>
            <a:grpSpLocks/>
          </p:cNvGrpSpPr>
          <p:nvPr/>
        </p:nvGrpSpPr>
        <p:grpSpPr bwMode="auto">
          <a:xfrm>
            <a:off x="5029200" y="2038350"/>
            <a:ext cx="3048000" cy="2438400"/>
            <a:chOff x="3168" y="1152"/>
            <a:chExt cx="1920" cy="1536"/>
          </a:xfrm>
        </p:grpSpPr>
        <p:grpSp>
          <p:nvGrpSpPr>
            <p:cNvPr id="19137" name="Group 720"/>
            <p:cNvGrpSpPr>
              <a:grpSpLocks/>
            </p:cNvGrpSpPr>
            <p:nvPr/>
          </p:nvGrpSpPr>
          <p:grpSpPr bwMode="auto">
            <a:xfrm>
              <a:off x="3168" y="1152"/>
              <a:ext cx="480" cy="384"/>
              <a:chOff x="2976" y="1680"/>
              <a:chExt cx="480" cy="384"/>
            </a:xfrm>
          </p:grpSpPr>
          <p:sp>
            <p:nvSpPr>
              <p:cNvPr id="50190" name="Rectangle 34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34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2" name="Rectangle 34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34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4" name="Rectangle 35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5" name="Rectangle 35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6" name="Rectangle 35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7" name="Rectangle 35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8" name="Rectangle 35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9" name="Rectangle 35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0" name="Rectangle 35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1" name="Rectangle 35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2" name="Rectangle 35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3" name="Rectangle 35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4" name="Rectangle 36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5" name="Rectangle 36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6" name="Rectangle 36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7" name="Rectangle 36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8" name="Rectangle 36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209" name="Rectangle 36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8" name="Group 721"/>
            <p:cNvGrpSpPr>
              <a:grpSpLocks/>
            </p:cNvGrpSpPr>
            <p:nvPr/>
          </p:nvGrpSpPr>
          <p:grpSpPr bwMode="auto">
            <a:xfrm>
              <a:off x="3648" y="1152"/>
              <a:ext cx="480" cy="384"/>
              <a:chOff x="2976" y="1680"/>
              <a:chExt cx="480" cy="384"/>
            </a:xfrm>
          </p:grpSpPr>
          <p:sp>
            <p:nvSpPr>
              <p:cNvPr id="19450" name="Rectangle 72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1" name="Rectangle 72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2" name="Rectangle 72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3" name="Rectangle 72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4" name="Rectangle 72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55" name="Rectangle 72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6" name="Rectangle 72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7" name="Rectangle 72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8" name="Rectangle 73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79" name="Rectangle 73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0" name="Rectangle 73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1" name="Rectangle 73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2" name="Rectangle 73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3" name="Rectangle 7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4" name="Rectangle 73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5" name="Rectangle 73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6" name="Rectangle 73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7" name="Rectangle 73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8" name="Rectangle 74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89" name="Rectangle 74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39" name="Group 742"/>
            <p:cNvGrpSpPr>
              <a:grpSpLocks/>
            </p:cNvGrpSpPr>
            <p:nvPr/>
          </p:nvGrpSpPr>
          <p:grpSpPr bwMode="auto">
            <a:xfrm>
              <a:off x="4128" y="1152"/>
              <a:ext cx="480" cy="384"/>
              <a:chOff x="2976" y="1680"/>
              <a:chExt cx="480" cy="384"/>
            </a:xfrm>
          </p:grpSpPr>
          <p:sp>
            <p:nvSpPr>
              <p:cNvPr id="19430" name="Rectangle 7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1" name="Rectangle 7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2" name="Rectangle 7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3" name="Rectangle 7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4" name="Rectangle 7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5" name="Rectangle 74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6" name="Rectangle 74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7" name="Rectangle 75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8" name="Rectangle 75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39" name="Rectangle 75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0" name="Rectangle 75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1" name="Rectangle 75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2" name="Rectangle 75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3" name="Rectangle 75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4" name="Rectangle 75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5" name="Rectangle 75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6" name="Rectangle 75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7" name="Rectangle 76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8" name="Rectangle 76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49" name="Rectangle 76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0" name="Group 763"/>
            <p:cNvGrpSpPr>
              <a:grpSpLocks/>
            </p:cNvGrpSpPr>
            <p:nvPr/>
          </p:nvGrpSpPr>
          <p:grpSpPr bwMode="auto">
            <a:xfrm>
              <a:off x="4608" y="1152"/>
              <a:ext cx="480" cy="384"/>
              <a:chOff x="2976" y="1680"/>
              <a:chExt cx="480" cy="384"/>
            </a:xfrm>
          </p:grpSpPr>
          <p:sp>
            <p:nvSpPr>
              <p:cNvPr id="19410" name="Rectangle 76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1" name="Rectangle 76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2" name="Rectangle 76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3" name="Rectangle 76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4" name="Rectangle 76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5" name="Rectangle 76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6" name="Rectangle 77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7" name="Rectangle 77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8" name="Rectangle 77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19" name="Rectangle 77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0" name="Rectangle 77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1" name="Rectangle 77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2" name="Rectangle 77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3" name="Rectangle 77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4" name="Rectangle 77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5" name="Rectangle 77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6" name="Rectangle 78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7" name="Rectangle 78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8" name="Rectangle 78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29" name="Rectangle 7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1" name="Group 784"/>
            <p:cNvGrpSpPr>
              <a:grpSpLocks/>
            </p:cNvGrpSpPr>
            <p:nvPr/>
          </p:nvGrpSpPr>
          <p:grpSpPr bwMode="auto">
            <a:xfrm>
              <a:off x="3168" y="1536"/>
              <a:ext cx="480" cy="384"/>
              <a:chOff x="2976" y="1680"/>
              <a:chExt cx="480" cy="384"/>
            </a:xfrm>
          </p:grpSpPr>
          <p:sp>
            <p:nvSpPr>
              <p:cNvPr id="19390" name="Rectangle 78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1" name="Rectangle 78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2" name="Rectangle 78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3" name="Rectangle 78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4" name="Rectangle 78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5" name="Rectangle 79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6" name="Rectangle 79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7" name="Rectangle 79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8" name="Rectangle 79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99" name="Rectangle 79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0" name="Rectangle 79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1" name="Rectangle 79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2" name="Rectangle 79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3" name="Rectangle 79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4" name="Rectangle 79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5" name="Rectangle 80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6" name="Rectangle 80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7" name="Rectangle 80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8" name="Rectangle 80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409" name="Rectangle 80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2" name="Group 805"/>
            <p:cNvGrpSpPr>
              <a:grpSpLocks/>
            </p:cNvGrpSpPr>
            <p:nvPr/>
          </p:nvGrpSpPr>
          <p:grpSpPr bwMode="auto">
            <a:xfrm>
              <a:off x="3648" y="1536"/>
              <a:ext cx="480" cy="384"/>
              <a:chOff x="2976" y="1680"/>
              <a:chExt cx="480" cy="384"/>
            </a:xfrm>
          </p:grpSpPr>
          <p:sp>
            <p:nvSpPr>
              <p:cNvPr id="19370" name="Rectangle 80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1" name="Rectangle 80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2" name="Rectangle 80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3" name="Rectangle 80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4" name="Rectangle 81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5" name="Rectangle 81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6" name="Rectangle 81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7" name="Rectangle 81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8" name="Rectangle 81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79" name="Rectangle 81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0" name="Rectangle 81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1" name="Rectangle 81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2" name="Rectangle 81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3" name="Rectangle 8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4" name="Rectangle 82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5" name="Rectangle 82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6" name="Rectangle 82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7" name="Rectangle 82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8" name="Rectangle 82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89" name="Rectangle 82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3" name="Group 826"/>
            <p:cNvGrpSpPr>
              <a:grpSpLocks/>
            </p:cNvGrpSpPr>
            <p:nvPr/>
          </p:nvGrpSpPr>
          <p:grpSpPr bwMode="auto">
            <a:xfrm>
              <a:off x="4128" y="1536"/>
              <a:ext cx="480" cy="384"/>
              <a:chOff x="2976" y="1680"/>
              <a:chExt cx="480" cy="384"/>
            </a:xfrm>
          </p:grpSpPr>
          <p:sp>
            <p:nvSpPr>
              <p:cNvPr id="19350" name="Rectangle 8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1" name="Rectangle 8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2" name="Rectangle 8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3" name="Rectangle 8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4" name="Rectangle 8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5" name="Rectangle 832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6" name="Rectangle 833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7" name="Rectangle 834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8" name="Rectangle 835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59" name="Rectangle 836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0" name="Rectangle 837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1" name="Rectangle 838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2" name="Rectangle 839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3" name="Rectangle 84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4" name="Rectangle 841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5" name="Rectangle 842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6" name="Rectangle 843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7" name="Rectangle 844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8" name="Rectangle 845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69" name="Rectangle 846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4" name="Group 847"/>
            <p:cNvGrpSpPr>
              <a:grpSpLocks/>
            </p:cNvGrpSpPr>
            <p:nvPr/>
          </p:nvGrpSpPr>
          <p:grpSpPr bwMode="auto">
            <a:xfrm>
              <a:off x="4608" y="1536"/>
              <a:ext cx="480" cy="384"/>
              <a:chOff x="2976" y="1680"/>
              <a:chExt cx="480" cy="384"/>
            </a:xfrm>
          </p:grpSpPr>
          <p:sp>
            <p:nvSpPr>
              <p:cNvPr id="19330" name="Rectangle 8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1" name="Rectangle 8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2" name="Rectangle 8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3" name="Rectangle 8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4" name="Rectangle 8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5" name="Rectangle 853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6" name="Rectangle 854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7" name="Rectangle 855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8" name="Rectangle 856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39" name="Rectangle 857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0" name="Rectangle 858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1" name="Rectangle 85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2" name="Rectangle 860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3" name="Rectangle 8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4" name="Rectangle 862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5" name="Rectangle 863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6" name="Rectangle 864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7" name="Rectangle 865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8" name="Rectangle 866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49" name="Rectangle 867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5" name="Group 868"/>
            <p:cNvGrpSpPr>
              <a:grpSpLocks/>
            </p:cNvGrpSpPr>
            <p:nvPr/>
          </p:nvGrpSpPr>
          <p:grpSpPr bwMode="auto">
            <a:xfrm>
              <a:off x="3168" y="1920"/>
              <a:ext cx="480" cy="384"/>
              <a:chOff x="2976" y="1680"/>
              <a:chExt cx="480" cy="384"/>
            </a:xfrm>
          </p:grpSpPr>
          <p:sp>
            <p:nvSpPr>
              <p:cNvPr id="19310" name="Rectangle 86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1" name="Rectangle 87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2" name="Rectangle 87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3" name="Rectangle 87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4" name="Rectangle 87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5" name="Rectangle 874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6" name="Rectangle 875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7" name="Rectangle 876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8" name="Rectangle 877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19" name="Rectangle 878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0" name="Rectangle 879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1" name="Rectangle 880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2" name="Rectangle 881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3" name="Rectangle 8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4" name="Rectangle 883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5" name="Rectangle 884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6" name="Rectangle 885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7" name="Rectangle 886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8" name="Rectangle 887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29" name="Rectangle 888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6" name="Group 889"/>
            <p:cNvGrpSpPr>
              <a:grpSpLocks/>
            </p:cNvGrpSpPr>
            <p:nvPr/>
          </p:nvGrpSpPr>
          <p:grpSpPr bwMode="auto">
            <a:xfrm>
              <a:off x="3648" y="1920"/>
              <a:ext cx="480" cy="384"/>
              <a:chOff x="2976" y="1680"/>
              <a:chExt cx="480" cy="384"/>
            </a:xfrm>
          </p:grpSpPr>
          <p:sp>
            <p:nvSpPr>
              <p:cNvPr id="19290" name="Rectangle 89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1" name="Rectangle 89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2" name="Rectangle 89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3" name="Rectangle 89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4" name="Rectangle 89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5" name="Rectangle 895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6" name="Rectangle 896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7" name="Rectangle 897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8" name="Rectangle 898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99" name="Rectangle 899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0" name="Rectangle 900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1" name="Rectangle 901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2" name="Rectangle 902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3" name="Rectangle 90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4" name="Rectangle 904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5" name="Rectangle 905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6" name="Rectangle 906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7" name="Rectangle 907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8" name="Rectangle 908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309" name="Rectangle 909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7" name="Group 910"/>
            <p:cNvGrpSpPr>
              <a:grpSpLocks/>
            </p:cNvGrpSpPr>
            <p:nvPr/>
          </p:nvGrpSpPr>
          <p:grpSpPr bwMode="auto">
            <a:xfrm>
              <a:off x="4128" y="1920"/>
              <a:ext cx="480" cy="384"/>
              <a:chOff x="2976" y="1680"/>
              <a:chExt cx="480" cy="384"/>
            </a:xfrm>
          </p:grpSpPr>
          <p:sp>
            <p:nvSpPr>
              <p:cNvPr id="19270" name="Rectangle 91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1" name="Rectangle 91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2" name="Rectangle 91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3" name="Rectangle 91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4" name="Rectangle 91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5" name="Rectangle 916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6" name="Rectangle 917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7" name="Rectangle 918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8" name="Rectangle 919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79" name="Rectangle 920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0" name="Rectangle 921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1" name="Rectangle 922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2" name="Rectangle 923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3" name="Rectangle 92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4" name="Rectangle 925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5" name="Rectangle 926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6" name="Rectangle 927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7" name="Rectangle 928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8" name="Rectangle 929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89" name="Rectangle 930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8" name="Group 931"/>
            <p:cNvGrpSpPr>
              <a:grpSpLocks/>
            </p:cNvGrpSpPr>
            <p:nvPr/>
          </p:nvGrpSpPr>
          <p:grpSpPr bwMode="auto">
            <a:xfrm>
              <a:off x="4608" y="1920"/>
              <a:ext cx="480" cy="384"/>
              <a:chOff x="2976" y="1680"/>
              <a:chExt cx="480" cy="384"/>
            </a:xfrm>
          </p:grpSpPr>
          <p:sp>
            <p:nvSpPr>
              <p:cNvPr id="19250" name="Rectangle 9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1" name="Rectangle 9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2" name="Rectangle 9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3" name="Rectangle 9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4" name="Rectangle 9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5" name="Rectangle 937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6" name="Rectangle 93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7" name="Rectangle 939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8" name="Rectangle 940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59" name="Rectangle 941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0" name="Rectangle 942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1" name="Rectangle 943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2" name="Rectangle 944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3" name="Rectangle 94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4" name="Rectangle 94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5" name="Rectangle 947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6" name="Rectangle 948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7" name="Rectangle 949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8" name="Rectangle 950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69" name="Rectangle 951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49" name="Group 952"/>
            <p:cNvGrpSpPr>
              <a:grpSpLocks/>
            </p:cNvGrpSpPr>
            <p:nvPr/>
          </p:nvGrpSpPr>
          <p:grpSpPr bwMode="auto">
            <a:xfrm>
              <a:off x="3168" y="2304"/>
              <a:ext cx="480" cy="384"/>
              <a:chOff x="2976" y="1680"/>
              <a:chExt cx="480" cy="384"/>
            </a:xfrm>
          </p:grpSpPr>
          <p:sp>
            <p:nvSpPr>
              <p:cNvPr id="19230" name="Rectangle 95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1" name="Rectangle 95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2" name="Rectangle 95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3" name="Rectangle 95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4" name="Rectangle 95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5" name="Rectangle 958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6" name="Rectangle 95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7" name="Rectangle 960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8" name="Rectangle 961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39" name="Rectangle 962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0" name="Rectangle 963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1" name="Rectangle 964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2" name="Rectangle 965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3" name="Rectangle 96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4" name="Rectangle 967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5" name="Rectangle 968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6" name="Rectangle 969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7" name="Rectangle 970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8" name="Rectangle 971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49" name="Rectangle 972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0" name="Group 973"/>
            <p:cNvGrpSpPr>
              <a:grpSpLocks/>
            </p:cNvGrpSpPr>
            <p:nvPr/>
          </p:nvGrpSpPr>
          <p:grpSpPr bwMode="auto">
            <a:xfrm>
              <a:off x="3648" y="2304"/>
              <a:ext cx="480" cy="384"/>
              <a:chOff x="2976" y="1680"/>
              <a:chExt cx="480" cy="384"/>
            </a:xfrm>
          </p:grpSpPr>
          <p:sp>
            <p:nvSpPr>
              <p:cNvPr id="19210" name="Rectangle 97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1" name="Rectangle 97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2" name="Rectangle 97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3" name="Rectangle 97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4" name="Rectangle 97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5" name="Rectangle 979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6" name="Rectangle 980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7" name="Rectangle 981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8" name="Rectangle 982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19" name="Rectangle 983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0" name="Rectangle 984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1" name="Rectangle 985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2" name="Rectangle 986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3" name="Rectangle 98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4" name="Rectangle 988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5" name="Rectangle 989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6" name="Rectangle 990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7" name="Rectangle 991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8" name="Rectangle 992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29" name="Rectangle 99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1" name="Group 994"/>
            <p:cNvGrpSpPr>
              <a:grpSpLocks/>
            </p:cNvGrpSpPr>
            <p:nvPr/>
          </p:nvGrpSpPr>
          <p:grpSpPr bwMode="auto">
            <a:xfrm>
              <a:off x="4128" y="2304"/>
              <a:ext cx="480" cy="384"/>
              <a:chOff x="2976" y="1680"/>
              <a:chExt cx="480" cy="384"/>
            </a:xfrm>
          </p:grpSpPr>
          <p:sp>
            <p:nvSpPr>
              <p:cNvPr id="19190" name="Rectangle 99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1" name="Rectangle 99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2" name="Rectangle 99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3" name="Rectangle 99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4" name="Rectangle 99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5" name="Rectangle 1000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6" name="Rectangle 1001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7" name="Rectangle 1002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8" name="Rectangle 1003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99" name="Rectangle 1004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0" name="Rectangle 1005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1" name="Rectangle 1006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2" name="Rectangle 1007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3" name="Rectangle 100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4" name="Rectangle 1009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5" name="Rectangle 1010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6" name="Rectangle 1011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7" name="Rectangle 1012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8" name="Rectangle 1013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209" name="Rectangle 1014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2" name="Group 1015"/>
            <p:cNvGrpSpPr>
              <a:grpSpLocks/>
            </p:cNvGrpSpPr>
            <p:nvPr/>
          </p:nvGrpSpPr>
          <p:grpSpPr bwMode="auto">
            <a:xfrm>
              <a:off x="4608" y="2304"/>
              <a:ext cx="480" cy="384"/>
              <a:chOff x="2976" y="1680"/>
              <a:chExt cx="480" cy="384"/>
            </a:xfrm>
          </p:grpSpPr>
          <p:sp>
            <p:nvSpPr>
              <p:cNvPr id="19170" name="Rectangle 10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1" name="Rectangle 10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2" name="Rectangle 10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" cy="96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3" name="Rectangle 10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96" cy="96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4" name="Rectangle 10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96" cy="96"/>
              </a:xfrm>
              <a:prstGeom prst="rect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5" name="Rectangle 1021"/>
              <p:cNvSpPr>
                <a:spLocks noChangeArrowheads="1"/>
              </p:cNvSpPr>
              <p:nvPr/>
            </p:nvSpPr>
            <p:spPr bwMode="auto">
              <a:xfrm>
                <a:off x="2976" y="1776"/>
                <a:ext cx="96" cy="9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6" name="Rectangle 1022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96" cy="96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7" name="Rectangle 1023"/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96" cy="96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8" name="Rectangle 102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96" cy="96"/>
              </a:xfrm>
              <a:prstGeom prst="rect">
                <a:avLst/>
              </a:prstGeom>
              <a:solidFill>
                <a:srgbClr val="FF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79" name="Rectangle 1025"/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96" cy="96"/>
              </a:xfrm>
              <a:prstGeom prst="rect">
                <a:avLst/>
              </a:prstGeom>
              <a:solidFill>
                <a:srgbClr val="80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0" name="Rectangle 1026"/>
              <p:cNvSpPr>
                <a:spLocks noChangeArrowheads="1"/>
              </p:cNvSpPr>
              <p:nvPr/>
            </p:nvSpPr>
            <p:spPr bwMode="auto">
              <a:xfrm>
                <a:off x="2976" y="1872"/>
                <a:ext cx="96" cy="96"/>
              </a:xfrm>
              <a:prstGeom prst="rect">
                <a:avLst/>
              </a:prstGeom>
              <a:solidFill>
                <a:srgbClr val="FF8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1" name="Rectangle 1027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96" cy="96"/>
              </a:xfrm>
              <a:prstGeom prst="rect">
                <a:avLst/>
              </a:prstGeom>
              <a:solidFill>
                <a:srgbClr val="8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2" name="Rectangle 1028"/>
              <p:cNvSpPr>
                <a:spLocks noChangeArrowheads="1"/>
              </p:cNvSpPr>
              <p:nvPr/>
            </p:nvSpPr>
            <p:spPr bwMode="auto">
              <a:xfrm>
                <a:off x="3168" y="1872"/>
                <a:ext cx="96" cy="96"/>
              </a:xfrm>
              <a:prstGeom prst="rect">
                <a:avLst/>
              </a:prstGeom>
              <a:solidFill>
                <a:srgbClr val="FFFF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3" name="Rectangle 10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96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4" name="Rectangle 10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96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5" name="Rectangle 1031"/>
              <p:cNvSpPr>
                <a:spLocks noChangeArrowheads="1"/>
              </p:cNvSpPr>
              <p:nvPr/>
            </p:nvSpPr>
            <p:spPr bwMode="auto">
              <a:xfrm>
                <a:off x="2976" y="1968"/>
                <a:ext cx="96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6" name="Rectangle 1032"/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96" cy="9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7" name="Rectangle 1033"/>
              <p:cNvSpPr>
                <a:spLocks noChangeArrowheads="1"/>
              </p:cNvSpPr>
              <p:nvPr/>
            </p:nvSpPr>
            <p:spPr bwMode="auto">
              <a:xfrm>
                <a:off x="3168" y="1968"/>
                <a:ext cx="96" cy="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8" name="Rectangle 1034"/>
              <p:cNvSpPr>
                <a:spLocks noChangeArrowheads="1"/>
              </p:cNvSpPr>
              <p:nvPr/>
            </p:nvSpPr>
            <p:spPr bwMode="auto">
              <a:xfrm>
                <a:off x="3264" y="1968"/>
                <a:ext cx="96" cy="9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189" name="Rectangle 1035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96" cy="9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19153" name="Group 1052"/>
            <p:cNvGrpSpPr>
              <a:grpSpLocks/>
            </p:cNvGrpSpPr>
            <p:nvPr/>
          </p:nvGrpSpPr>
          <p:grpSpPr bwMode="auto">
            <a:xfrm>
              <a:off x="3168" y="1152"/>
              <a:ext cx="1920" cy="1536"/>
              <a:chOff x="2976" y="1680"/>
              <a:chExt cx="1920" cy="1536"/>
            </a:xfrm>
          </p:grpSpPr>
          <p:sp>
            <p:nvSpPr>
              <p:cNvPr id="78860" name="Rectangle 103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1" name="Rectangle 1037"/>
              <p:cNvSpPr>
                <a:spLocks noChangeArrowheads="1"/>
              </p:cNvSpPr>
              <p:nvPr/>
            </p:nvSpPr>
            <p:spPr bwMode="auto">
              <a:xfrm>
                <a:off x="345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2" name="Rectangle 1038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3" name="Rectangle 1039"/>
              <p:cNvSpPr>
                <a:spLocks noChangeArrowheads="1"/>
              </p:cNvSpPr>
              <p:nvPr/>
            </p:nvSpPr>
            <p:spPr bwMode="auto">
              <a:xfrm>
                <a:off x="4416" y="1680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4" name="Rectangle 1040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5" name="Rectangle 1041"/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6" name="Rectangle 1042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7" name="Rectangle 1043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8" name="Rectangle 104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69" name="Rectangle 1045"/>
              <p:cNvSpPr>
                <a:spLocks noChangeArrowheads="1"/>
              </p:cNvSpPr>
              <p:nvPr/>
            </p:nvSpPr>
            <p:spPr bwMode="auto">
              <a:xfrm>
                <a:off x="345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0" name="Rectangle 104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1" name="Rectangle 1047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2" name="Rectangle 1048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3" name="Rectangle 1049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4" name="Rectangle 1050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78875" name="Rectangle 1051"/>
              <p:cNvSpPr>
                <a:spLocks noChangeArrowheads="1"/>
              </p:cNvSpPr>
              <p:nvPr/>
            </p:nvSpPr>
            <p:spPr bwMode="auto">
              <a:xfrm>
                <a:off x="4416" y="2832"/>
                <a:ext cx="480" cy="38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63500" dist="12700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39" name="Text Box 1984"/>
          <p:cNvSpPr txBox="1">
            <a:spLocks noChangeArrowheads="1"/>
          </p:cNvSpPr>
          <p:nvPr/>
        </p:nvSpPr>
        <p:spPr bwMode="auto">
          <a:xfrm>
            <a:off x="1752600" y="2952750"/>
            <a:ext cx="9144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Tiled</a:t>
            </a:r>
          </a:p>
        </p:txBody>
      </p:sp>
      <p:sp>
        <p:nvSpPr>
          <p:cNvPr id="18440" name="Text Box 1985"/>
          <p:cNvSpPr txBox="1">
            <a:spLocks noChangeArrowheads="1"/>
          </p:cNvSpPr>
          <p:nvPr/>
        </p:nvSpPr>
        <p:spPr bwMode="auto">
          <a:xfrm>
            <a:off x="5791200" y="2952750"/>
            <a:ext cx="1524000" cy="609600"/>
          </a:xfrm>
          <a:prstGeom prst="rect">
            <a:avLst/>
          </a:prstGeom>
          <a:solidFill>
            <a:schemeClr val="accent1">
              <a:alpha val="6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Interleaved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Subdivision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</a:rPr>
              <a:t>Graphics Processing Unit (GPU)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Sort Middle(</a:t>
            </a:r>
            <a:r>
              <a:rPr lang="en-US" dirty="0" err="1">
                <a:effectLst/>
                <a:latin typeface="Arial" charset="0"/>
                <a:ea typeface="ＭＳ Ｐゴシック" charset="0"/>
              </a:rPr>
              <a:t>ish</a:t>
            </a:r>
            <a:r>
              <a:rPr lang="en-US" dirty="0">
                <a:effectLst/>
                <a:latin typeface="Arial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Fixed-Function HW for clip/cull, raster, texturing, Z-test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Programmable stages</a:t>
            </a:r>
          </a:p>
          <a:p>
            <a:pPr eaLnBrk="1" hangingPunct="1"/>
            <a:r>
              <a:rPr lang="en-US" dirty="0">
                <a:effectLst/>
                <a:latin typeface="Arial" charset="0"/>
                <a:ea typeface="ＭＳ Ｐゴシック" charset="0"/>
              </a:rPr>
              <a:t>Commands in, pixels out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E444D-718A-5F4A-B3BC-821B8132A5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4" name="Picture 7" descr="ANd9GcR0kF1NRV0LRB9YWf7EXNhEN5vL_7gPv2liJ3EtYXy33YefK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2395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ANd9GcRu8fmYa4XTLRj_6FPng3cdSK4x4Zea2dGMoysfXh5CvnR9od7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05176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</TotalTime>
  <Words>699</Words>
  <Application>Microsoft Macintosh PowerPoint</Application>
  <PresentationFormat>On-screen Show (16:9)</PresentationFormat>
  <Paragraphs>225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</vt:lpstr>
      <vt:lpstr>Helvetica</vt:lpstr>
      <vt:lpstr>Times</vt:lpstr>
      <vt:lpstr>Wingdings</vt:lpstr>
      <vt:lpstr>Office Theme</vt:lpstr>
      <vt:lpstr>Graphics Hardware</vt:lpstr>
      <vt:lpstr>A Graphics Pipeline</vt:lpstr>
      <vt:lpstr>Computation and Bandwidth</vt:lpstr>
      <vt:lpstr>Data Parallel</vt:lpstr>
      <vt:lpstr>Sort First</vt:lpstr>
      <vt:lpstr>Sort Middle</vt:lpstr>
      <vt:lpstr>Sort Last</vt:lpstr>
      <vt:lpstr>Screen Subdivision</vt:lpstr>
      <vt:lpstr>Graphics Processing Unit (GPU)</vt:lpstr>
      <vt:lpstr>Architecture: Latency</vt:lpstr>
      <vt:lpstr>Architecture (MIMD vs SIMD)</vt:lpstr>
      <vt:lpstr>SIMD Branching</vt:lpstr>
      <vt:lpstr>SIMD Looping</vt:lpstr>
      <vt:lpstr>GPU graphics processing model</vt:lpstr>
      <vt:lpstr>NVIDIA GeForce 6</vt:lpstr>
      <vt:lpstr>GPU graphics processing model</vt:lpstr>
      <vt:lpstr>GPU graphics processing model</vt:lpstr>
      <vt:lpstr>GPU Processing Model</vt:lpstr>
      <vt:lpstr>NVIDIA Maxwell</vt:lpstr>
      <vt:lpstr>Maxwell SIMD Processing Block</vt:lpstr>
      <vt:lpstr>GPU Registers</vt:lpstr>
      <vt:lpstr>Maxwell Streaming Multiprocessor (SMM)</vt:lpstr>
      <vt:lpstr>Maxwell Graphics Processing Cluster (GPC)</vt:lpstr>
      <vt:lpstr>Full NVIDIA Maxwell</vt:lpstr>
      <vt:lpstr>NVIDIA Volta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635</dc:title>
  <dc:creator>Marc Olano</dc:creator>
  <cp:lastModifiedBy>Marc Olano</cp:lastModifiedBy>
  <cp:revision>107</cp:revision>
  <dcterms:created xsi:type="dcterms:W3CDTF">2010-10-26T17:04:37Z</dcterms:created>
  <dcterms:modified xsi:type="dcterms:W3CDTF">2023-05-10T21:19:14Z</dcterms:modified>
</cp:coreProperties>
</file>