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360" r:id="rId2"/>
    <p:sldId id="410" r:id="rId3"/>
    <p:sldId id="429" r:id="rId4"/>
    <p:sldId id="411" r:id="rId5"/>
    <p:sldId id="420" r:id="rId6"/>
    <p:sldId id="417" r:id="rId7"/>
    <p:sldId id="421" r:id="rId8"/>
    <p:sldId id="412" r:id="rId9"/>
    <p:sldId id="41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5798" autoAdjust="0"/>
  </p:normalViewPr>
  <p:slideViewPr>
    <p:cSldViewPr>
      <p:cViewPr varScale="1">
        <p:scale>
          <a:sx n="46" d="100"/>
          <a:sy n="46" d="100"/>
        </p:scale>
        <p:origin x="1038" y="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5CE9FF-0414-405E-9474-6CB26217DB48}" type="datetimeFigureOut">
              <a:rPr lang="en-US" smtClean="0"/>
              <a:t>3/24/2014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D4A376-B6F4-42E2-ABE2-255148FB0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555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Published in NSDI (</a:t>
            </a:r>
            <a:r>
              <a:rPr lang="en-US" b="0" dirty="0" smtClean="0"/>
              <a:t>Networked Systems Design and Implementation</a:t>
            </a:r>
            <a:r>
              <a:rPr lang="en-US" dirty="0" smtClean="0"/>
              <a:t>)</a:t>
            </a:r>
            <a:r>
              <a:rPr lang="en-US" baseline="0" dirty="0" smtClean="0"/>
              <a:t> </a:t>
            </a:r>
            <a:r>
              <a:rPr lang="en-US" dirty="0" smtClean="0"/>
              <a:t>2012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D4A376-B6F4-42E2-ABE2-255148FB055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790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application layer is where developer-written code runs to use and compose the devices in the home. 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key feature that HomeOS provides at app layer is the ability to ascertain </a:t>
            </a:r>
            <a:r>
              <a:rPr lang="en-US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if an application is compatible with the home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- Today, when users bring software home, they have little assurance that it will work in their environment. 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HomeOS applications provide a manifest describing what services they need to function. 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- Helps check compatibility. 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- If not compatible, HomeOS can also determine what additional devices are needed.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Explain manifests.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Our current manifest descriptions cannot encode complex requirements (e.g., two devices in the same room). 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- They handle what we deem as the common case. 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- Can extend later if needed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D4A376-B6F4-42E2-ABE2-255148FB055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8154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application layer is where developer-written code runs to use and compose the devices in the home. 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key feature that HomeOS provides at app layer is the ability to ascertain </a:t>
            </a:r>
            <a:r>
              <a:rPr lang="en-US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if an application is compatible with the home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- Today, when users bring software home, they have little assurance that it will work in their environment. 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HomeOS applications provide a manifest describing what services they need to function. 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- Helps check compatibility. 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- If not compatible, HomeOS can also determine what additional devices are needed.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Explain manifests.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Our current manifest descriptions cannot encode complex requirements (e.g., two devices in the same room). 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- They handle what we deem as the common case. 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- Can extend later if needed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D4A376-B6F4-42E2-ABE2-255148FB055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7275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application layer is where developer-written code runs to use and compose the devices in the home. 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key feature that HomeOS provides at app layer is the ability to ascertain </a:t>
            </a:r>
            <a:r>
              <a:rPr lang="en-US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if an application is compatible with the home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- Today, when users bring software home, they have little assurance that it will work in their environment. 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HomeOS applications provide a manifest describing what services they need to function. 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- Helps check compatibility. 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- If not compatible, HomeOS can also determine what additional devices are needed.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Explain manifests.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Our current manifest descriptions cannot encode complex requirements (e.g., two devices in the same room). 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- They handle what we deem as the common case. 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- Can extend later if needed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D4A376-B6F4-42E2-ABE2-255148FB055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2489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application layer is where developer-written code runs to use and compose the devices in the home. 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key feature that HomeOS provides at app layer is the ability to ascertain </a:t>
            </a:r>
            <a:r>
              <a:rPr lang="en-US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if an application is compatible with the home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- Today, when users bring software home, they have little assurance that it will work in their environment. 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HomeOS applications provide a manifest describing what services they need to function. 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- Helps check compatibility. 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- If not compatible, HomeOS can also determine what additional devices are needed.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Explain manifests.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Our current manifest descriptions cannot encode complex requirements (e.g., two devices in the same room). 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- They handle what we deem as the common case. 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- Can extend later if needed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D4A376-B6F4-42E2-ABE2-255148FB055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7886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application layer is where developer-written code runs to use and compose the devices in the home. 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key feature that HomeOS provides at app layer is the ability to ascertain </a:t>
            </a:r>
            <a:r>
              <a:rPr lang="en-US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if an application is compatible with the home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- Today, when users bring software home, they have little assurance that it will work in their environment. 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HomeOS applications provide a manifest describing what services they need to function. 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- Helps check compatibility. 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- If not compatible, HomeOS can also determine what additional devices are needed.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Explain manifests.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Our current manifest descriptions cannot encode complex requirements (e.g., two devices in the same room). 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- They handle what we deem as the common case. 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- Can extend later if needed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D4A376-B6F4-42E2-ABE2-255148FB055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8166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application layer is where developer-written code runs to use and compose the devices in the home. 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key feature that HomeOS provides at app layer is the ability to ascertain </a:t>
            </a:r>
            <a:r>
              <a:rPr lang="en-US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if an application is compatible with the home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- Today, when users bring software home, they have little assurance that it will work in their environment. 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HomeOS applications provide a manifest describing what services they need to function. 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- Helps check compatibility. 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- If not compatible, HomeOS can also determine what additional devices are needed.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Explain manifests.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Our current manifest descriptions cannot encode complex requirements (e.g., two devices in the same room). 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- They handle what we deem as the common case. 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- Can extend later if needed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D4A376-B6F4-42E2-ABE2-255148FB055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4040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application layer is where developer-written code runs to use and compose the devices in the home. 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key feature that HomeOS provides at app layer is the ability to ascertain </a:t>
            </a:r>
            <a:r>
              <a:rPr lang="en-US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if an application is compatible with the home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- Today, when users bring software home, they have little assurance that it will work in their environment. 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HomeOS applications provide a manifest describing what services they need to function. 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- Helps check compatibility. 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- If not compatible, HomeOS can also determine what additional devices are needed.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Explain manifests.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Our current manifest descriptions cannot encode complex requirements (e.g., two devices in the same room). 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- They handle what we deem as the common case. 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- Can extend later if needed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D4A376-B6F4-42E2-ABE2-255148FB055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8649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application layer is where developer-written code runs to use and compose the devices in the home. 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key feature that HomeOS provides at app layer is the ability to ascertain </a:t>
            </a:r>
            <a:r>
              <a:rPr lang="en-US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if an application is compatible with the home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- Today, when users bring software home, they have little assurance that it will work in their environment. 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HomeOS applications provide a manifest describing what services they need to function. 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- Helps check compatibility. 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- If not compatible, HomeOS can also determine what additional devices are needed.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Explain manifests.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Our current manifest descriptions cannot encode complex requirements (e.g., two devices in the same room). 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- They handle what we deem as the common case. 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- Can extend later if needed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D4A376-B6F4-42E2-ABE2-255148FB055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6929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rgbClr val="C000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C0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C0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587375"/>
            <a:ext cx="8534400" cy="1470025"/>
          </a:xfrm>
        </p:spPr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Systems for Smar</a:t>
            </a:r>
            <a:r>
              <a:rPr lang="en-US" dirty="0" smtClean="0"/>
              <a:t>t Home Automation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Nilanjan</a:t>
            </a:r>
            <a:r>
              <a:rPr lang="en-US" dirty="0" smtClean="0"/>
              <a:t> Banerjee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7318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079"/>
    </mc:Choice>
    <mc:Fallback xmlns="">
      <p:transition xmlns:p14="http://schemas.microsoft.com/office/powerpoint/2010/main" spd="slow" advTm="1608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Writing Drivers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495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smtClean="0"/>
              <a:t>Five steps for writing applications</a:t>
            </a:r>
          </a:p>
          <a:p>
            <a:pPr marL="400050" lvl="1" indent="0">
              <a:buNone/>
            </a:pPr>
            <a:r>
              <a:rPr lang="en-US" dirty="0" smtClean="0"/>
              <a:t>Instantiating Roles</a:t>
            </a:r>
          </a:p>
          <a:p>
            <a:pPr marL="400050" lvl="1" indent="0">
              <a:buNone/>
            </a:pPr>
            <a:r>
              <a:rPr lang="en-US" dirty="0" smtClean="0"/>
              <a:t>Instantiating Ports</a:t>
            </a:r>
          </a:p>
          <a:p>
            <a:pPr marL="400050" lvl="1" indent="0">
              <a:buNone/>
            </a:pPr>
            <a:r>
              <a:rPr lang="en-US" dirty="0" smtClean="0"/>
              <a:t>Binding roles to ports</a:t>
            </a:r>
          </a:p>
          <a:p>
            <a:pPr marL="400050" lvl="1" indent="0">
              <a:buNone/>
            </a:pPr>
            <a:r>
              <a:rPr lang="en-US" dirty="0" smtClean="0"/>
              <a:t>Registering the port with the platform</a:t>
            </a:r>
          </a:p>
          <a:p>
            <a:pPr marL="400050" lvl="1" indent="0">
              <a:buNone/>
            </a:pPr>
            <a:r>
              <a:rPr lang="en-US" dirty="0" smtClean="0"/>
              <a:t>Implementing functions for handling operation invocations</a:t>
            </a:r>
            <a:r>
              <a:rPr lang="en-US" dirty="0"/>
              <a:t>	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80946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Roles Data Structure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495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smtClean="0"/>
              <a:t>Base class: Role (Your role will extend Role)</a:t>
            </a:r>
          </a:p>
          <a:p>
            <a:pPr marL="400050" lvl="1" indent="0">
              <a:buNone/>
            </a:pPr>
            <a:r>
              <a:rPr lang="en-US" dirty="0"/>
              <a:t>	</a:t>
            </a:r>
            <a:r>
              <a:rPr lang="en-US" dirty="0" smtClean="0"/>
              <a:t>e.g.: </a:t>
            </a:r>
            <a:r>
              <a:rPr lang="en-US" dirty="0" err="1" smtClean="0"/>
              <a:t>DummyRole:Role</a:t>
            </a:r>
            <a:endParaRPr lang="en-US" dirty="0" smtClean="0"/>
          </a:p>
          <a:p>
            <a:pPr marL="400050" lvl="1" indent="0">
              <a:buNone/>
            </a:pPr>
            <a:r>
              <a:rPr lang="en-US" dirty="0" smtClean="0"/>
              <a:t>	Roles have </a:t>
            </a:r>
            <a:r>
              <a:rPr lang="en-US" b="1" dirty="0" smtClean="0"/>
              <a:t>Operation</a:t>
            </a:r>
            <a:r>
              <a:rPr lang="en-US" dirty="0" smtClean="0"/>
              <a:t>	</a:t>
            </a:r>
          </a:p>
          <a:p>
            <a:pPr marL="400050" lvl="1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   Operation (name, arguments, </a:t>
            </a:r>
            <a:r>
              <a:rPr lang="en-US" b="1" dirty="0" err="1" smtClean="0"/>
              <a:t>returnvalue</a:t>
            </a:r>
            <a:r>
              <a:rPr lang="en-US" b="1" dirty="0" smtClean="0"/>
              <a:t>)</a:t>
            </a:r>
          </a:p>
          <a:p>
            <a:pPr marL="400050" lvl="1" indent="0">
              <a:buNone/>
            </a:pPr>
            <a:r>
              <a:rPr lang="en-US" dirty="0" smtClean="0"/>
              <a:t>	name: :dummy:-&gt;echo (Name, function name)</a:t>
            </a:r>
          </a:p>
          <a:p>
            <a:pPr marL="400050" lvl="1" indent="0">
              <a:buNone/>
            </a:pPr>
            <a:r>
              <a:rPr lang="en-US" dirty="0" smtClean="0"/>
              <a:t>	arguments, </a:t>
            </a:r>
            <a:r>
              <a:rPr lang="en-US" dirty="0" err="1" smtClean="0"/>
              <a:t>returnvalue</a:t>
            </a:r>
            <a:r>
              <a:rPr lang="en-US" dirty="0" smtClean="0"/>
              <a:t> of type </a:t>
            </a:r>
            <a:r>
              <a:rPr lang="en-US" dirty="0" err="1" smtClean="0"/>
              <a:t>ParamType</a:t>
            </a:r>
            <a:endParaRPr lang="en-US" dirty="0" smtClean="0"/>
          </a:p>
          <a:p>
            <a:pPr marL="400050" lvl="1" indent="0">
              <a:buNone/>
            </a:pPr>
            <a:r>
              <a:rPr lang="en-US" dirty="0" smtClean="0"/>
              <a:t>	</a:t>
            </a:r>
            <a:r>
              <a:rPr lang="en-US" b="1" dirty="0"/>
              <a:t> List&lt;</a:t>
            </a:r>
            <a:r>
              <a:rPr lang="en-US" b="1" dirty="0" err="1"/>
              <a:t>VParamType</a:t>
            </a:r>
            <a:r>
              <a:rPr lang="en-US" b="1" dirty="0"/>
              <a:t>&gt; </a:t>
            </a:r>
            <a:r>
              <a:rPr lang="en-US" b="1" dirty="0" err="1"/>
              <a:t>args</a:t>
            </a:r>
            <a:r>
              <a:rPr lang="en-US" b="1" dirty="0"/>
              <a:t> = new List&lt;</a:t>
            </a:r>
            <a:r>
              <a:rPr lang="en-US" b="1" dirty="0" err="1"/>
              <a:t>VParamType</a:t>
            </a:r>
            <a:r>
              <a:rPr lang="en-US" b="1" dirty="0"/>
              <a:t>&gt;() { new </a:t>
            </a:r>
            <a:r>
              <a:rPr lang="en-US" b="1" dirty="0" err="1"/>
              <a:t>ParamType</a:t>
            </a:r>
            <a:r>
              <a:rPr lang="en-US" b="1" dirty="0"/>
              <a:t>(0) };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1096791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Writing Drivers (setting up Roles)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099" y="1752600"/>
            <a:ext cx="9153001" cy="4162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821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Writing Drivers (instantiating ports)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686800" cy="4495800"/>
          </a:xfrm>
        </p:spPr>
        <p:txBody>
          <a:bodyPr>
            <a:noAutofit/>
          </a:bodyPr>
          <a:lstStyle/>
          <a:p>
            <a:pPr marL="400050" lvl="1" indent="0">
              <a:buNone/>
            </a:pPr>
            <a:r>
              <a:rPr lang="en-US" dirty="0" err="1" smtClean="0"/>
              <a:t>portInfo</a:t>
            </a:r>
            <a:r>
              <a:rPr lang="en-US" dirty="0" smtClean="0"/>
              <a:t> = </a:t>
            </a:r>
            <a:r>
              <a:rPr lang="en-US" dirty="0" err="1" smtClean="0"/>
              <a:t>GetPortInfoFromPlatform</a:t>
            </a:r>
            <a:r>
              <a:rPr lang="en-US" dirty="0" smtClean="0"/>
              <a:t>(</a:t>
            </a:r>
            <a:r>
              <a:rPr lang="en-US" dirty="0" err="1" smtClean="0"/>
              <a:t>nameofdevice</a:t>
            </a:r>
            <a:r>
              <a:rPr lang="en-US" dirty="0" smtClean="0"/>
              <a:t>)</a:t>
            </a:r>
            <a:endParaRPr lang="en-US" dirty="0" smtClean="0"/>
          </a:p>
          <a:p>
            <a:pPr marL="400050" lvl="1" indent="0">
              <a:buNone/>
            </a:pPr>
            <a:r>
              <a:rPr lang="en-US" dirty="0"/>
              <a:t>p</a:t>
            </a:r>
            <a:r>
              <a:rPr lang="en-US" dirty="0" smtClean="0"/>
              <a:t>ort = </a:t>
            </a:r>
            <a:r>
              <a:rPr lang="en-US" dirty="0" err="1" smtClean="0"/>
              <a:t>InitPort</a:t>
            </a:r>
            <a:r>
              <a:rPr lang="en-US" dirty="0" smtClean="0"/>
              <a:t>(</a:t>
            </a:r>
            <a:r>
              <a:rPr lang="en-US" dirty="0" err="1" smtClean="0"/>
              <a:t>portInfo</a:t>
            </a:r>
            <a:r>
              <a:rPr lang="en-US" dirty="0" smtClean="0"/>
              <a:t>)</a:t>
            </a:r>
          </a:p>
          <a:p>
            <a:pPr marL="400050" lvl="1" indent="0">
              <a:buNone/>
            </a:pPr>
            <a:r>
              <a:rPr lang="en-US" dirty="0" smtClean="0"/>
              <a:t>List&lt;</a:t>
            </a:r>
            <a:r>
              <a:rPr lang="en-US" dirty="0" err="1" smtClean="0"/>
              <a:t>VRole</a:t>
            </a:r>
            <a:r>
              <a:rPr lang="en-US" dirty="0" smtClean="0"/>
              <a:t>&gt; </a:t>
            </a:r>
            <a:r>
              <a:rPr lang="en-US" dirty="0" err="1" smtClean="0"/>
              <a:t>listroles</a:t>
            </a:r>
            <a:r>
              <a:rPr lang="en-US" dirty="0" smtClean="0"/>
              <a:t> = new List&lt;</a:t>
            </a:r>
            <a:r>
              <a:rPr lang="en-US" dirty="0" err="1" smtClean="0"/>
              <a:t>Vrole</a:t>
            </a:r>
            <a:r>
              <a:rPr lang="en-US" dirty="0" smtClean="0"/>
              <a:t>&gt;(){</a:t>
            </a:r>
            <a:r>
              <a:rPr lang="en-US" dirty="0" err="1" smtClean="0"/>
              <a:t>Role.Instance</a:t>
            </a:r>
            <a:r>
              <a:rPr lang="en-US" dirty="0" smtClean="0"/>
              <a:t>} </a:t>
            </a:r>
            <a:endParaRPr lang="en-US" dirty="0" smtClean="0"/>
          </a:p>
          <a:p>
            <a:pPr marL="400050" lvl="1" indent="0">
              <a:buNone/>
            </a:pPr>
            <a:r>
              <a:rPr lang="en-US" dirty="0" err="1" smtClean="0"/>
              <a:t>BindRoles</a:t>
            </a:r>
            <a:r>
              <a:rPr lang="en-US" dirty="0" smtClean="0"/>
              <a:t>(port, </a:t>
            </a:r>
            <a:r>
              <a:rPr lang="en-US" dirty="0" err="1" smtClean="0"/>
              <a:t>RoleList</a:t>
            </a:r>
            <a:r>
              <a:rPr lang="en-US" dirty="0" smtClean="0"/>
              <a:t>)</a:t>
            </a:r>
          </a:p>
          <a:p>
            <a:pPr marL="400050" lvl="1" indent="0">
              <a:buNone/>
            </a:pPr>
            <a:r>
              <a:rPr lang="en-US" dirty="0"/>
              <a:t>	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67460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Writing Drivers logic (synchronous)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524000"/>
            <a:ext cx="9153001" cy="5431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045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895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Putting all of this together </a:t>
            </a:r>
            <a:br>
              <a:rPr lang="en-US" dirty="0" smtClean="0"/>
            </a:br>
            <a:r>
              <a:rPr lang="en-US" dirty="0" smtClean="0"/>
              <a:t>lets see an example.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9528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Scouts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495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smtClean="0"/>
              <a:t>Scouts are used for discovering devices</a:t>
            </a:r>
          </a:p>
          <a:p>
            <a:pPr marL="400050" lvl="1" indent="0">
              <a:buNone/>
            </a:pPr>
            <a:r>
              <a:rPr lang="en-US" dirty="0" smtClean="0"/>
              <a:t>Discovers devices in the environment</a:t>
            </a:r>
          </a:p>
          <a:p>
            <a:pPr marL="400050" lvl="1" indent="0">
              <a:buNone/>
            </a:pPr>
            <a:r>
              <a:rPr lang="en-US" dirty="0" smtClean="0"/>
              <a:t>Makes the core platform aware of the devices</a:t>
            </a:r>
          </a:p>
          <a:p>
            <a:pPr marL="400050" lvl="1" indent="0">
              <a:buNone/>
            </a:pPr>
            <a:r>
              <a:rPr lang="en-US" dirty="0" smtClean="0"/>
              <a:t>User can query the platform for discovered devices that are not part of the platform</a:t>
            </a:r>
          </a:p>
          <a:p>
            <a:pPr marL="400050" lvl="1" indent="0">
              <a:buNone/>
            </a:pPr>
            <a:r>
              <a:rPr lang="en-US" dirty="0" smtClean="0"/>
              <a:t>Device setup is performed through HTML pages</a:t>
            </a:r>
          </a:p>
          <a:p>
            <a:pPr marL="800100" lvl="2" indent="0">
              <a:buNone/>
            </a:pPr>
            <a:r>
              <a:rPr lang="en-US" dirty="0" smtClean="0"/>
              <a:t>Initial page enables setting up the configurations</a:t>
            </a:r>
          </a:p>
          <a:p>
            <a:pPr marL="800100" lvl="2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19602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Core function that you have to implement in Scouts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495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/>
              <a:t> public List&lt;</a:t>
            </a:r>
            <a:r>
              <a:rPr lang="en-US" sz="1800" dirty="0" err="1"/>
              <a:t>Common.Device</a:t>
            </a:r>
            <a:r>
              <a:rPr lang="en-US" sz="1800" dirty="0"/>
              <a:t>&gt; </a:t>
            </a:r>
            <a:r>
              <a:rPr lang="en-US" sz="1800" dirty="0" err="1"/>
              <a:t>GetDevices</a:t>
            </a:r>
            <a:r>
              <a:rPr lang="en-US" sz="1800" dirty="0"/>
              <a:t>()</a:t>
            </a:r>
          </a:p>
          <a:p>
            <a:pPr marL="0" indent="0">
              <a:buNone/>
            </a:pPr>
            <a:r>
              <a:rPr lang="en-US" sz="1800" dirty="0"/>
              <a:t>        {</a:t>
            </a:r>
          </a:p>
          <a:p>
            <a:pPr marL="0" indent="0">
              <a:buNone/>
            </a:pPr>
            <a:r>
              <a:rPr lang="en-US" sz="1800" dirty="0"/>
              <a:t>            Device </a:t>
            </a:r>
            <a:r>
              <a:rPr lang="en-US" sz="1800" dirty="0" err="1"/>
              <a:t>device</a:t>
            </a:r>
            <a:r>
              <a:rPr lang="en-US" sz="1800" dirty="0"/>
              <a:t> = new Device("</a:t>
            </a:r>
            <a:r>
              <a:rPr lang="en-US" sz="1800" dirty="0" err="1"/>
              <a:t>dummydevice</a:t>
            </a:r>
            <a:r>
              <a:rPr lang="en-US" sz="1800" dirty="0"/>
              <a:t>", "</a:t>
            </a:r>
            <a:r>
              <a:rPr lang="en-US" sz="1800" dirty="0" err="1"/>
              <a:t>dummydevice</a:t>
            </a:r>
            <a:r>
              <a:rPr lang="en-US" sz="1800" dirty="0"/>
              <a:t>", "", </a:t>
            </a:r>
            <a:r>
              <a:rPr lang="en-US" sz="1800" dirty="0" err="1"/>
              <a:t>DateTime.Now</a:t>
            </a:r>
            <a:r>
              <a:rPr lang="en-US" sz="1800" dirty="0"/>
              <a:t>, "</a:t>
            </a:r>
            <a:r>
              <a:rPr lang="en-US" sz="1800" dirty="0" err="1"/>
              <a:t>HomeOS.Hub.Drivers.Dummy</a:t>
            </a:r>
            <a:r>
              <a:rPr lang="en-US" sz="1800" dirty="0"/>
              <a:t>", false);</a:t>
            </a:r>
          </a:p>
          <a:p>
            <a:pPr marL="0" indent="0">
              <a:buNone/>
            </a:pPr>
            <a:r>
              <a:rPr lang="en-US" sz="1800" dirty="0"/>
              <a:t>            Device device1 = new Device("dummy2device", "dummy2device", "", </a:t>
            </a:r>
            <a:r>
              <a:rPr lang="en-US" sz="1800" dirty="0" err="1"/>
              <a:t>DateTime.Now</a:t>
            </a:r>
            <a:r>
              <a:rPr lang="en-US" sz="1800" dirty="0"/>
              <a:t>, "HomeOS.Hub.Drivers.Dummy2", false);</a:t>
            </a:r>
          </a:p>
          <a:p>
            <a:endParaRPr lang="en-US" sz="1800" dirty="0"/>
          </a:p>
          <a:p>
            <a:endParaRPr lang="en-US" sz="1800" dirty="0"/>
          </a:p>
          <a:p>
            <a:pPr marL="0" indent="0">
              <a:buNone/>
            </a:pPr>
            <a:r>
              <a:rPr lang="en-US" sz="1800" dirty="0"/>
              <a:t>            //</a:t>
            </a:r>
            <a:r>
              <a:rPr lang="en-US" sz="1800" dirty="0" err="1"/>
              <a:t>intialize</a:t>
            </a:r>
            <a:r>
              <a:rPr lang="en-US" sz="1800" dirty="0"/>
              <a:t> the parameters for this device</a:t>
            </a:r>
          </a:p>
          <a:p>
            <a:pPr marL="0" indent="0">
              <a:buNone/>
            </a:pPr>
            <a:r>
              <a:rPr lang="en-US" sz="1800" dirty="0" smtClean="0"/>
              <a:t>           </a:t>
            </a:r>
            <a:r>
              <a:rPr lang="en-US" sz="1800" dirty="0" err="1"/>
              <a:t>device.Details.DriverParams</a:t>
            </a:r>
            <a:r>
              <a:rPr lang="en-US" sz="1800" dirty="0"/>
              <a:t> = new List&lt;string&gt;() { </a:t>
            </a:r>
            <a:r>
              <a:rPr lang="en-US" sz="1800" dirty="0" err="1"/>
              <a:t>device.UniqueName</a:t>
            </a:r>
            <a:r>
              <a:rPr lang="en-US" sz="1800" dirty="0"/>
              <a:t> };</a:t>
            </a:r>
          </a:p>
          <a:p>
            <a:pPr marL="0" indent="0">
              <a:buNone/>
            </a:pPr>
            <a:r>
              <a:rPr lang="en-US" sz="1800" dirty="0" smtClean="0"/>
              <a:t>           </a:t>
            </a:r>
            <a:r>
              <a:rPr lang="en-US" sz="1800" dirty="0"/>
              <a:t>device1.Details.DriverParams = new List&lt;string&gt;() { device1.UniqueName };</a:t>
            </a:r>
          </a:p>
          <a:p>
            <a:pPr marL="0" indent="0">
              <a:buNone/>
            </a:pPr>
            <a:r>
              <a:rPr lang="en-US" sz="1800" dirty="0" smtClean="0"/>
              <a:t>           </a:t>
            </a:r>
            <a:r>
              <a:rPr lang="en-US" sz="1800" dirty="0"/>
              <a:t>return new List&lt;Device&gt;() {device, device1};</a:t>
            </a:r>
          </a:p>
          <a:p>
            <a:pPr marL="0" indent="0">
              <a:buNone/>
            </a:pPr>
            <a:r>
              <a:rPr lang="en-US" sz="1800" dirty="0" smtClean="0"/>
              <a:t>   </a:t>
            </a:r>
            <a:r>
              <a:rPr lang="en-US" sz="1800" dirty="0"/>
              <a:t>}</a:t>
            </a: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3618234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17953</TotalTime>
  <Words>1361</Words>
  <Application>Microsoft Office PowerPoint</Application>
  <PresentationFormat>On-screen Show (4:3)</PresentationFormat>
  <Paragraphs>167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Systems for Smart Home Automation</vt:lpstr>
      <vt:lpstr>Writing Drivers</vt:lpstr>
      <vt:lpstr>Roles Data Structure</vt:lpstr>
      <vt:lpstr>Writing Drivers (setting up Roles)</vt:lpstr>
      <vt:lpstr>Writing Drivers (instantiating ports)</vt:lpstr>
      <vt:lpstr>Writing Drivers logic (synchronous)</vt:lpstr>
      <vt:lpstr>Putting all of this together  lets see an example.</vt:lpstr>
      <vt:lpstr>Scouts</vt:lpstr>
      <vt:lpstr>Core function that you have to implement in Scouts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Ratul Mahajan</dc:creator>
  <cp:lastModifiedBy>nilanb</cp:lastModifiedBy>
  <cp:revision>455</cp:revision>
  <dcterms:created xsi:type="dcterms:W3CDTF">2006-08-16T00:00:00Z</dcterms:created>
  <dcterms:modified xsi:type="dcterms:W3CDTF">2014-03-24T05:09:20Z</dcterms:modified>
</cp:coreProperties>
</file>