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89" r:id="rId2"/>
    <p:sldId id="589" r:id="rId3"/>
    <p:sldId id="851" r:id="rId4"/>
    <p:sldId id="852" r:id="rId5"/>
    <p:sldId id="848" r:id="rId6"/>
    <p:sldId id="816" r:id="rId7"/>
    <p:sldId id="849" r:id="rId8"/>
    <p:sldId id="850" r:id="rId9"/>
  </p:sldIdLst>
  <p:sldSz cx="9144000" cy="6858000" type="screen4x3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12"/>
    <a:srgbClr val="660066"/>
    <a:srgbClr val="0000FF"/>
    <a:srgbClr val="CC0000"/>
    <a:srgbClr val="FF9900"/>
    <a:srgbClr val="008000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8" autoAdjust="0"/>
    <p:restoredTop sz="94660"/>
  </p:normalViewPr>
  <p:slideViewPr>
    <p:cSldViewPr snapToObjects="1">
      <p:cViewPr>
        <p:scale>
          <a:sx n="86" d="100"/>
          <a:sy n="86" d="100"/>
        </p:scale>
        <p:origin x="-80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42" y="-72"/>
      </p:cViewPr>
      <p:guideLst>
        <p:guide orient="horz" pos="2896"/>
        <p:guide pos="22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D63F66-CC64-4EEB-9E90-434896C6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76B5A6-36E1-4474-BA79-BCC67114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8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0BF38C-8783-4CA4-A428-47B8A0FC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E2F3DB-588A-4A4D-8866-1D4B6BA58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F5090D-164D-4F8B-AA29-DEC29D8E4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46EF2-5FF3-4255-A0DE-F18571CC7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E44FD-1B3A-4765-989A-16D82A72E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505200"/>
            <a:ext cx="73152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03C59E-1C20-48B8-AE48-51F36C88B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EEEE1A-8B5F-4255-8853-16A44B7F9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016C1-61C1-4E21-8E93-D1D596030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20463-EDA2-4747-9D3A-770C8A8AC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F1A98-4964-45CE-A58F-62643862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E2B3BE-A1F3-40D1-8EEC-8125F51F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EE4F3-45CC-47E8-B989-A71EF1B38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5589E-8953-4BEE-BDD7-05D6E153C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175A7-B27D-4E04-8BD0-3BF0E54F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E9592585-3565-48DA-B1FA-93911BBC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 628: Introduction to Mobile Computing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Introduction to Mobile Computing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 smtClean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nilanb@umbc.edu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http://csee.umbc.edu/~nilanb/teaching/628/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Today’s lecture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	</a:t>
            </a:r>
            <a:endParaRPr lang="en-US" sz="20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More Code for multiple activities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Using </a:t>
            </a:r>
            <a:r>
              <a:rPr lang="en-US" sz="2000" kern="0" dirty="0" err="1" smtClean="0">
                <a:latin typeface="+mn-lt"/>
              </a:rPr>
              <a:t>startActivityForResult</a:t>
            </a:r>
            <a:r>
              <a:rPr lang="en-US" sz="2000" kern="0" dirty="0" smtClean="0">
                <a:latin typeface="+mn-lt"/>
              </a:rPr>
              <a:t>, using request-code, sending back a </a:t>
            </a:r>
            <a:r>
              <a:rPr lang="en-US" sz="2000" kern="0" dirty="0" err="1" smtClean="0">
                <a:latin typeface="+mn-lt"/>
              </a:rPr>
              <a:t>resultcode</a:t>
            </a:r>
            <a:r>
              <a:rPr lang="en-US" sz="2000" kern="0" dirty="0" smtClean="0">
                <a:latin typeface="+mn-lt"/>
              </a:rPr>
              <a:t>, and data to the parent activity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Intent Filters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Broadcast </a:t>
            </a:r>
            <a:r>
              <a:rPr lang="en-US" sz="2000" kern="0" dirty="0" smtClean="0">
                <a:latin typeface="+mn-lt"/>
              </a:rPr>
              <a:t>Receivers</a:t>
            </a:r>
            <a:endParaRPr lang="en-US" sz="2000" kern="0" dirty="0" smtClean="0">
              <a:latin typeface="+mn-lt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Android Lifecycle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up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suspends and resumes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Activity is stopped and restarted.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Filters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1"/>
            <a:ext cx="7467600" cy="9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Intent filters specify what an Activity can do.</a:t>
            </a:r>
            <a:endParaRPr lang="en-US" sz="200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Characterized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a name, category, and data supported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585" y="1607521"/>
            <a:ext cx="6946900" cy="1943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85" y="3656685"/>
            <a:ext cx="7035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97201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BroadcastReceivers</a:t>
            </a:r>
            <a:endParaRPr lang="en-US" dirty="0" smtClean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1"/>
            <a:ext cx="7467600" cy="9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Receivers for System events.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90" y="1759310"/>
            <a:ext cx="8973910" cy="34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85754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onCreate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onStart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onResume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are called in succession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5" y="2745945"/>
            <a:ext cx="2489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onStart</a:t>
            </a:r>
            <a:r>
              <a:rPr lang="en-US" sz="1600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Activity is partially visible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developer.android.com/images/training/basics/basic-lifecy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1" y="2910741"/>
            <a:ext cx="7780428" cy="346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err="1" smtClean="0">
                <a:latin typeface="Trebuchet MS" pitchFamily="34" charset="0"/>
              </a:rPr>
              <a:t>Ack</a:t>
            </a:r>
            <a:r>
              <a:rPr lang="en-US" sz="1600" b="1" dirty="0" smtClean="0">
                <a:latin typeface="Trebuchet MS" pitchFamily="34" charset="0"/>
              </a:rPr>
              <a:t>: Android Development website</a:t>
            </a:r>
            <a:endParaRPr lang="en-US" sz="7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2236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Pausing and Resuming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pausing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activity is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partiall</a:t>
            </a:r>
            <a:r>
              <a:rPr lang="en-US" sz="2000" kern="0" dirty="0" smtClean="0">
                <a:latin typeface="+mn-lt"/>
              </a:rPr>
              <a:t>y visible in the background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Dialog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boxes open up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Method called is </a:t>
            </a:r>
            <a:r>
              <a:rPr lang="en-US" sz="2000" kern="0" baseline="0" dirty="0" err="1" smtClean="0">
                <a:latin typeface="+mn-lt"/>
              </a:rPr>
              <a:t>onPause</a:t>
            </a:r>
            <a:r>
              <a:rPr lang="en-US" sz="2000" kern="0" baseline="0" dirty="0" smtClean="0">
                <a:latin typeface="+mn-lt"/>
              </a:rPr>
              <a:t>()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568" y="2037371"/>
            <a:ext cx="4157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pauses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and 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stopping an activity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activity is not visible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Press back or home button</a:t>
            </a: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Start a new activity or receive a phone call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07452" y="4643320"/>
            <a:ext cx="1642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System destroys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the activity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568" y="2138785"/>
            <a:ext cx="4021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stops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24577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26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the system destroys an activity due to system constraints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Saves certain</a:t>
            </a: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state of your activity that is restored back the next time the activity starts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you want to save your own state before the activity is destroyed: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Override the </a:t>
            </a:r>
            <a:r>
              <a:rPr lang="en-US" sz="1800" kern="0" dirty="0" err="1" smtClean="0">
                <a:latin typeface="+mn-lt"/>
              </a:rPr>
              <a:t>onSaveInstanceState</a:t>
            </a:r>
            <a:r>
              <a:rPr lang="en-US" sz="1800" kern="0" dirty="0" smtClean="0">
                <a:latin typeface="+mn-lt"/>
              </a:rPr>
              <a:t>(Bundle)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Access your state during </a:t>
            </a:r>
            <a:r>
              <a:rPr lang="en-US" sz="1800" kern="0" dirty="0" err="1" smtClean="0">
                <a:latin typeface="+mn-lt"/>
              </a:rPr>
              <a:t>onCreate</a:t>
            </a:r>
            <a:r>
              <a:rPr lang="en-US" sz="1800" kern="0" dirty="0" smtClean="0">
                <a:latin typeface="+mn-lt"/>
              </a:rPr>
              <a:t>() or </a:t>
            </a:r>
            <a:r>
              <a:rPr lang="en-US" sz="1800" kern="0" dirty="0" err="1" smtClean="0">
                <a:latin typeface="+mn-lt"/>
              </a:rPr>
              <a:t>onRestoreInstanceState</a:t>
            </a:r>
            <a:r>
              <a:rPr lang="en-US" sz="1800" kern="0" dirty="0" smtClean="0">
                <a:latin typeface="+mn-lt"/>
              </a:rPr>
              <a:t>()</a:t>
            </a:r>
          </a:p>
        </p:txBody>
      </p:sp>
      <p:pic>
        <p:nvPicPr>
          <p:cNvPr id="3074" name="Picture 2" descr="http://developer.android.com/images/training/basics/basic-lifecycle-savest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0" y="3960265"/>
            <a:ext cx="584537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54109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60767</TotalTime>
  <Words>254</Words>
  <Application>Microsoft Macintosh PowerPoint</Application>
  <PresentationFormat>On-screen Show (4:3)</PresentationFormat>
  <Paragraphs>69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Today’s lecture</vt:lpstr>
      <vt:lpstr>Intent Filters</vt:lpstr>
      <vt:lpstr>BroadcastReceivers</vt:lpstr>
      <vt:lpstr>Starting an activity</vt:lpstr>
      <vt:lpstr>Pausing and Resuming an Activity</vt:lpstr>
      <vt:lpstr>Stopping and Starting an Activity</vt:lpstr>
      <vt:lpstr>Recreating an Activity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nilanb</dc:creator>
  <cp:lastModifiedBy>Nilanjan</cp:lastModifiedBy>
  <cp:revision>9177</cp:revision>
  <cp:lastPrinted>2000-06-29T13:25:05Z</cp:lastPrinted>
  <dcterms:created xsi:type="dcterms:W3CDTF">2013-02-12T14:45:57Z</dcterms:created>
  <dcterms:modified xsi:type="dcterms:W3CDTF">2014-02-05T19:52:17Z</dcterms:modified>
</cp:coreProperties>
</file>