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</p:sldMasterIdLst>
  <p:notesMasterIdLst>
    <p:notesMasterId r:id="rId4"/>
  </p:notesMasterIdLst>
  <p:handoutMasterIdLst>
    <p:handoutMasterId r:id="rId5"/>
  </p:handoutMasterIdLst>
  <p:sldIdLst>
    <p:sldId id="418" r:id="rId2"/>
    <p:sldId id="907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AEB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15" autoAdjust="0"/>
    <p:restoredTop sz="87028" autoAdjust="0"/>
  </p:normalViewPr>
  <p:slideViewPr>
    <p:cSldViewPr snapToGrid="0" snapToObjects="1">
      <p:cViewPr varScale="1">
        <p:scale>
          <a:sx n="60" d="100"/>
          <a:sy n="60" d="100"/>
        </p:scale>
        <p:origin x="10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6264"/>
    </p:cViewPr>
  </p:sorterViewPr>
  <p:notesViewPr>
    <p:cSldViewPr snapToGrid="0" snapToObjects="1">
      <p:cViewPr varScale="1">
        <p:scale>
          <a:sx n="82" d="100"/>
          <a:sy n="82" d="100"/>
        </p:scale>
        <p:origin x="230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95A0E-2C74-B048-9A84-8E3934DE8F14}" type="datetime1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EE34A-0769-DA48-A162-70B029E5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51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C8304-6DCA-F34B-92B5-B5FCF3C04305}" type="datetime1">
              <a:rPr lang="en-US" smtClean="0"/>
              <a:t>10/1/19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F9522-93D7-6241-A0D8-869218EB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31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4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5422" y="246417"/>
            <a:ext cx="8581292" cy="797806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22" y="1227667"/>
            <a:ext cx="8581292" cy="450144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r>
              <a:rPr lang="en-US" altLang="zh-CN"/>
              <a:t>1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Slide </a:t>
            </a:r>
            <a:fld id="{07BF33C9-D0C1-6A4F-923C-D9C67205D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Blockchains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</a:t>
            </a:r>
            <a:r>
              <a:rPr lang="en-US" sz="4000" i="1" dirty="0" smtClean="0">
                <a:solidFill>
                  <a:schemeClr val="tx1"/>
                </a:solidFill>
              </a:rPr>
              <a:t>11</a:t>
            </a:r>
            <a:endParaRPr lang="en-US" sz="4000" i="1" dirty="0">
              <a:solidFill>
                <a:schemeClr val="tx1"/>
              </a:solidFill>
            </a:endParaRPr>
          </a:p>
          <a:p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Some Popular Permissioned Blockchains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Hyperledger</a:t>
            </a:r>
            <a:r>
              <a:rPr kumimoji="1" lang="en-US" altLang="zh-CN" dirty="0" smtClean="0"/>
              <a:t> Fabric</a:t>
            </a:r>
          </a:p>
          <a:p>
            <a:r>
              <a:rPr kumimoji="1" lang="en-US" altLang="zh-CN" dirty="0" err="1" smtClean="0"/>
              <a:t>Tendermint</a:t>
            </a:r>
            <a:endParaRPr kumimoji="1" lang="en-US" altLang="zh-CN" dirty="0" smtClean="0"/>
          </a:p>
          <a:p>
            <a:r>
              <a:rPr kumimoji="1" lang="en-US" altLang="zh-CN" dirty="0" err="1" smtClean="0"/>
              <a:t>Hyperledger</a:t>
            </a:r>
            <a:r>
              <a:rPr kumimoji="1" lang="en-US" altLang="zh-CN" dirty="0" smtClean="0"/>
              <a:t> Indy</a:t>
            </a:r>
          </a:p>
          <a:p>
            <a:r>
              <a:rPr kumimoji="1" lang="en-US" altLang="zh-CN" dirty="0" err="1" smtClean="0"/>
              <a:t>Hyperledger</a:t>
            </a:r>
            <a:r>
              <a:rPr kumimoji="1" lang="en-US" altLang="zh-CN" dirty="0" smtClean="0"/>
              <a:t> Burrow</a:t>
            </a:r>
          </a:p>
          <a:p>
            <a:r>
              <a:rPr kumimoji="1" lang="en-US" altLang="zh-CN" dirty="0" err="1" smtClean="0"/>
              <a:t>WMware</a:t>
            </a:r>
            <a:r>
              <a:rPr kumimoji="1" lang="en-US" altLang="zh-CN" dirty="0" smtClean="0"/>
              <a:t> SBFT (just a BFT)</a:t>
            </a:r>
          </a:p>
          <a:p>
            <a:r>
              <a:rPr kumimoji="1" lang="en-US" altLang="zh-CN" dirty="0" smtClean="0"/>
              <a:t>Libra (under development)</a:t>
            </a:r>
          </a:p>
          <a:p>
            <a:r>
              <a:rPr kumimoji="1" lang="mr-IN" altLang="zh-CN" dirty="0" smtClean="0"/>
              <a:t>…</a:t>
            </a:r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387151"/>
      </p:ext>
    </p:extLst>
  </p:cSld>
  <p:clrMapOvr>
    <a:masterClrMapping/>
  </p:clrMapOvr>
</p:sld>
</file>

<file path=ppt/theme/theme1.xml><?xml version="1.0" encoding="utf-8"?>
<a:theme xmlns:a="http://schemas.openxmlformats.org/drawingml/2006/main" name="Haibin_Zhang_UCo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Haibin_Zhang_UConn</Template>
  <TotalTime>70868</TotalTime>
  <Words>28</Words>
  <Application>Microsoft Macintosh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ヒラギノ角ゴ Pro W3</vt:lpstr>
      <vt:lpstr>Haibin_Zhang_UConn</vt:lpstr>
      <vt:lpstr>Blockchains</vt:lpstr>
      <vt:lpstr>Some Popular Permissioned Blockchains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Broeils-Norwood</dc:creator>
  <cp:lastModifiedBy>Haibin Zhang</cp:lastModifiedBy>
  <cp:revision>2179</cp:revision>
  <cp:lastPrinted>2015-10-24T20:36:08Z</cp:lastPrinted>
  <dcterms:created xsi:type="dcterms:W3CDTF">2011-01-11T16:24:29Z</dcterms:created>
  <dcterms:modified xsi:type="dcterms:W3CDTF">2019-10-01T17:56:34Z</dcterms:modified>
</cp:coreProperties>
</file>