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90" r:id="rId1"/>
  </p:sldMasterIdLst>
  <p:notesMasterIdLst>
    <p:notesMasterId r:id="rId4"/>
  </p:notesMasterIdLst>
  <p:handoutMasterIdLst>
    <p:handoutMasterId r:id="rId5"/>
  </p:handoutMasterIdLst>
  <p:sldIdLst>
    <p:sldId id="418" r:id="rId2"/>
    <p:sldId id="907" r:id="rId3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9AEB"/>
    <a:srgbClr val="6BABD8"/>
    <a:srgbClr val="7AC3F6"/>
    <a:srgbClr val="6CADDA"/>
    <a:srgbClr val="75BBEC"/>
    <a:srgbClr val="639E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815" autoAdjust="0"/>
    <p:restoredTop sz="87028" autoAdjust="0"/>
  </p:normalViewPr>
  <p:slideViewPr>
    <p:cSldViewPr snapToGrid="0" snapToObjects="1">
      <p:cViewPr varScale="1">
        <p:scale>
          <a:sx n="60" d="100"/>
          <a:sy n="60" d="100"/>
        </p:scale>
        <p:origin x="1096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412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16264"/>
    </p:cViewPr>
  </p:sorterViewPr>
  <p:notesViewPr>
    <p:cSldViewPr snapToGrid="0" snapToObjects="1">
      <p:cViewPr varScale="1">
        <p:scale>
          <a:sx n="82" d="100"/>
          <a:sy n="82" d="100"/>
        </p:scale>
        <p:origin x="2304" y="16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995A0E-2C74-B048-9A84-8E3934DE8F14}" type="datetime1">
              <a:rPr lang="en-US" smtClean="0"/>
              <a:t>10/1/19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8EE34A-0769-DA48-A162-70B029E5B7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75183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BC8304-6DCA-F34B-92B5-B5FCF3C04305}" type="datetime1">
              <a:rPr lang="en-US" smtClean="0"/>
              <a:t>10/1/19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9F9522-93D7-6241-A0D8-869218EBBF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3319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F9522-93D7-6241-A0D8-869218EBBFF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8452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95422" y="246417"/>
            <a:ext cx="8581292" cy="797806"/>
          </a:xfrm>
          <a:prstGeom prst="rect">
            <a:avLst/>
          </a:prstGeom>
        </p:spPr>
        <p:txBody>
          <a:bodyPr/>
          <a:lstStyle>
            <a:lvl1pPr algn="l">
              <a:defRPr sz="36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x-none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422" y="1227667"/>
            <a:ext cx="8581292" cy="4501445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r>
              <a:rPr lang="en-US"/>
              <a:t>Slide </a:t>
            </a:r>
            <a:r>
              <a:rPr lang="en-US" altLang="zh-CN"/>
              <a:t>1</a:t>
            </a:r>
            <a:endParaRPr lang="en-US" dirty="0"/>
          </a:p>
        </p:txBody>
      </p:sp>
    </p:spTree>
    <p:extLst/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4DE87-24B7-4FE6-8FA5-D89CE0F7B716}" type="datetime1">
              <a:rPr lang="en-US" smtClean="0"/>
              <a:t>10/1/19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378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/>
              <a:t>Slide </a:t>
            </a:r>
            <a:fld id="{07BF33C9-D0C1-6A4F-923C-D9C67205D54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49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charset="0"/>
          <a:cs typeface="ヒラギノ角ゴ Pro W3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0"/>
          <a:cs typeface="ヒラギノ角ゴ Pro W3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ヒラギノ角ゴ Pro W3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ヒラギノ角ゴ Pro W3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ヒラギノ角ゴ Pro W3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dirty="0"/>
              <a:t>Blockchains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705600" cy="1752600"/>
          </a:xfrm>
        </p:spPr>
        <p:txBody>
          <a:bodyPr>
            <a:normAutofit/>
          </a:bodyPr>
          <a:lstStyle/>
          <a:p>
            <a:r>
              <a:rPr lang="en-US" sz="4000" i="1" dirty="0">
                <a:solidFill>
                  <a:schemeClr val="tx1"/>
                </a:solidFill>
              </a:rPr>
              <a:t>Lecture </a:t>
            </a:r>
            <a:r>
              <a:rPr lang="en-US" sz="4000" i="1" dirty="0" smtClean="0">
                <a:solidFill>
                  <a:schemeClr val="tx1"/>
                </a:solidFill>
              </a:rPr>
              <a:t>11</a:t>
            </a:r>
            <a:endParaRPr lang="en-US" sz="4000" i="1" dirty="0">
              <a:solidFill>
                <a:schemeClr val="tx1"/>
              </a:solidFill>
            </a:endParaRPr>
          </a:p>
          <a:p>
            <a:endParaRPr lang="en-US" sz="4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420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Some Popular Permissioned Blockchains</a:t>
            </a:r>
            <a:endParaRPr kumimoji="1" lang="zh-CN" altLang="en-US" dirty="0"/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 err="1" smtClean="0"/>
              <a:t>Hyperledger</a:t>
            </a:r>
            <a:r>
              <a:rPr kumimoji="1" lang="en-US" altLang="zh-CN" dirty="0" smtClean="0"/>
              <a:t> Fabric</a:t>
            </a:r>
          </a:p>
          <a:p>
            <a:r>
              <a:rPr kumimoji="1" lang="en-US" altLang="zh-CN" dirty="0" err="1" smtClean="0"/>
              <a:t>Tendermint</a:t>
            </a:r>
            <a:endParaRPr kumimoji="1" lang="en-US" altLang="zh-CN" dirty="0" smtClean="0"/>
          </a:p>
          <a:p>
            <a:r>
              <a:rPr kumimoji="1" lang="en-US" altLang="zh-CN" dirty="0" err="1" smtClean="0"/>
              <a:t>Hyperledger</a:t>
            </a:r>
            <a:r>
              <a:rPr kumimoji="1" lang="en-US" altLang="zh-CN" dirty="0" smtClean="0"/>
              <a:t> Indy</a:t>
            </a:r>
          </a:p>
          <a:p>
            <a:r>
              <a:rPr kumimoji="1" lang="en-US" altLang="zh-CN" dirty="0" err="1" smtClean="0"/>
              <a:t>Hyperledger</a:t>
            </a:r>
            <a:r>
              <a:rPr kumimoji="1" lang="en-US" altLang="zh-CN" dirty="0" smtClean="0"/>
              <a:t> Burrow</a:t>
            </a:r>
          </a:p>
          <a:p>
            <a:r>
              <a:rPr kumimoji="1" lang="en-US" altLang="zh-CN" dirty="0" err="1" smtClean="0"/>
              <a:t>WMware</a:t>
            </a:r>
            <a:r>
              <a:rPr kumimoji="1" lang="en-US" altLang="zh-CN" dirty="0" smtClean="0"/>
              <a:t> SBFT (just a BFT)</a:t>
            </a:r>
          </a:p>
          <a:p>
            <a:r>
              <a:rPr kumimoji="1" lang="en-US" altLang="zh-CN" dirty="0" smtClean="0"/>
              <a:t>Libra (under development)</a:t>
            </a:r>
          </a:p>
          <a:p>
            <a:r>
              <a:rPr kumimoji="1" lang="mr-IN" altLang="zh-CN" dirty="0" smtClean="0"/>
              <a:t>…</a:t>
            </a:r>
            <a:endParaRPr kumimoji="1" lang="en-US" altLang="zh-CN" dirty="0"/>
          </a:p>
          <a:p>
            <a:endParaRPr kumimoji="1" lang="en-US" altLang="zh-CN" dirty="0"/>
          </a:p>
          <a:p>
            <a:endParaRPr kumimoji="1" lang="en-US" altLang="zh-CN" dirty="0"/>
          </a:p>
          <a:p>
            <a:endParaRPr kumimoji="1" lang="en-US" altLang="zh-CN" dirty="0"/>
          </a:p>
          <a:p>
            <a:endParaRPr kumimoji="1" lang="en-US" altLang="zh-CN" dirty="0"/>
          </a:p>
          <a:p>
            <a:pPr marL="0" indent="0">
              <a:buNone/>
            </a:pPr>
            <a:endParaRPr kumimoji="1"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38387151"/>
      </p:ext>
    </p:extLst>
  </p:cSld>
  <p:clrMapOvr>
    <a:masterClrMapping/>
  </p:clrMapOvr>
</p:sld>
</file>

<file path=ppt/theme/theme1.xml><?xml version="1.0" encoding="utf-8"?>
<a:theme xmlns:a="http://schemas.openxmlformats.org/drawingml/2006/main" name="Haibin_Zhang_UCon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Haibin_Zhang_UConn</Template>
  <TotalTime>70868</TotalTime>
  <Words>28</Words>
  <Application>Microsoft Macintosh PowerPoint</Application>
  <PresentationFormat>On-screen Show (4:3)</PresentationFormat>
  <Paragraphs>14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ヒラギノ角ゴ Pro W3</vt:lpstr>
      <vt:lpstr>Haibin_Zhang_UConn</vt:lpstr>
      <vt:lpstr>Blockchains</vt:lpstr>
      <vt:lpstr>Some Popular Permissioned Blockchains</vt:lpstr>
    </vt:vector>
  </TitlesOfParts>
  <Company/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Lauren Broeils-Norwood</dc:creator>
  <cp:lastModifiedBy>Haibin Zhang</cp:lastModifiedBy>
  <cp:revision>2179</cp:revision>
  <cp:lastPrinted>2015-10-24T20:36:08Z</cp:lastPrinted>
  <dcterms:created xsi:type="dcterms:W3CDTF">2011-01-11T16:24:29Z</dcterms:created>
  <dcterms:modified xsi:type="dcterms:W3CDTF">2019-10-01T17:56:34Z</dcterms:modified>
</cp:coreProperties>
</file>