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1" r:id="rId11"/>
    <p:sldId id="282" r:id="rId12"/>
    <p:sldId id="283" r:id="rId13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088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Midterm Exam Topics</a:t>
            </a:r>
          </a:p>
          <a:p>
            <a:pPr algn="ctr">
              <a:lnSpc>
                <a:spcPct val="100000"/>
              </a:lnSpc>
            </a:pP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(Prof. Chang's section)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if statements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if statements with and without an else part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nested if statements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cascading if statements using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  <a:cs typeface="Courier"/>
              </a:rPr>
              <a:t>elif</a:t>
            </a:r>
            <a:endParaRPr lang="en-US" sz="2400" dirty="0" smtClean="0">
              <a:solidFill>
                <a:srgbClr val="595959"/>
              </a:solidFill>
              <a:latin typeface="News Gothic MT"/>
              <a:cs typeface="Courier"/>
            </a:endParaRP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write program fragments using if statement</a:t>
            </a:r>
            <a:endParaRPr lang="en-US" sz="2400" dirty="0">
              <a:solidFill>
                <a:srgbClr val="595959"/>
              </a:solidFill>
              <a:latin typeface="News Gothic MT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9037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while &amp; for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trace program fragments and write down output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write your own program fragments with while / for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work with strings and lists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nested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while </a:t>
            </a:r>
            <a:r>
              <a:rPr lang="en-US" sz="2400" smtClean="0">
                <a:solidFill>
                  <a:srgbClr val="595959"/>
                </a:solidFill>
                <a:latin typeface="News Gothic MT"/>
                <a:cs typeface="Courier"/>
              </a:rPr>
              <a:t>and for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loops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for loops using range( )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for loops using: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for item in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62068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format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Some True/False questions (no partial credit)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Some multiple choice questions (no partial credit)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Some short responses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Some long responses (write a program)</a:t>
            </a:r>
          </a:p>
        </p:txBody>
      </p:sp>
    </p:spTree>
    <p:extLst>
      <p:ext uri="{BB962C8B-B14F-4D97-AF65-F5344CB8AC3E}">
        <p14:creationId xmlns:p14="http://schemas.microsoft.com/office/powerpoint/2010/main" val="376588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Midterm Topics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3373529" cy="466513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Variables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assignment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expressions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types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input function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 function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Unix commands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4483537" y="1233314"/>
            <a:ext cx="4321796" cy="466513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expressions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statements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nested if statements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cascading if statements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while loops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loops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nested loops</a:t>
            </a:r>
          </a:p>
        </p:txBody>
      </p:sp>
    </p:spTree>
    <p:extLst>
      <p:ext uri="{BB962C8B-B14F-4D97-AF65-F5344CB8AC3E}">
        <p14:creationId xmlns:p14="http://schemas.microsoft.com/office/powerpoint/2010/main" val="115026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Not on Midterm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600"/>
              </a:spcBef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Base conversion</a:t>
            </a:r>
          </a:p>
          <a:p>
            <a:pPr marL="342900" indent="-342900">
              <a:lnSpc>
                <a:spcPct val="120000"/>
              </a:lnSpc>
              <a:spcBef>
                <a:spcPts val="1600"/>
              </a:spcBef>
              <a:buSzPct val="110000"/>
              <a:buFont typeface="Arial"/>
              <a:buChar char="•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Emacs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20000"/>
              </a:lnSpc>
              <a:spcBef>
                <a:spcPts val="1600"/>
              </a:spcBef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Intentional syntax errors</a:t>
            </a:r>
            <a:br>
              <a:rPr lang="en-US" sz="2400" dirty="0" smtClean="0">
                <a:solidFill>
                  <a:srgbClr val="595959"/>
                </a:solidFill>
                <a:latin typeface="News Gothic MT"/>
              </a:rPr>
            </a:b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The answer is never "There's no output because the program has a syntax error"</a:t>
            </a:r>
          </a:p>
          <a:p>
            <a:pPr marL="342900" indent="-342900">
              <a:lnSpc>
                <a:spcPct val="120000"/>
              </a:lnSpc>
              <a:spcBef>
                <a:spcPts val="1600"/>
              </a:spcBef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functions</a:t>
            </a:r>
          </a:p>
          <a:p>
            <a:pPr marL="342900" indent="-342900">
              <a:lnSpc>
                <a:spcPct val="120000"/>
              </a:lnSpc>
              <a:spcBef>
                <a:spcPts val="1600"/>
              </a:spcBef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2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4734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Tasks on Midterm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may be asked to: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produce the output of a program fragment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trace the execution of a program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write small programs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input( ) and print( ) functions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lists and strings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86808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Variables, assignments,</a:t>
            </a:r>
          </a:p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 expressions &amp; type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Python variables are not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typed, but Python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values have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type.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Types you need to know:</a:t>
            </a:r>
            <a:br>
              <a:rPr lang="en-US" sz="2400" dirty="0" smtClean="0">
                <a:solidFill>
                  <a:srgbClr val="595959"/>
                </a:solidFill>
                <a:latin typeface="News Gothic MT"/>
              </a:rPr>
            </a:b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integer, float, string, list,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Trace through a program fragment and figure out the value stored in a variable.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Be familiar with operators: +, –, *, /, **, //, %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Operator precedence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06087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Strings and Lists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Know the difference between strings and lists.</a:t>
            </a:r>
          </a:p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 can have items of different type.</a:t>
            </a:r>
          </a:p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[ ] for indexing and slicing</a:t>
            </a:r>
          </a:p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Work with strings and lists using a for loop and/or a while loop. </a:t>
            </a:r>
          </a:p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+ operator on strings and lists</a:t>
            </a:r>
          </a:p>
          <a:p>
            <a:pPr marL="342900" indent="-342900">
              <a:lnSpc>
                <a:spcPct val="13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.append( ) method for lists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577756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Courier"/>
                <a:cs typeface="Courier"/>
              </a:rPr>
              <a:t>input() and print()</a:t>
            </a:r>
            <a:endParaRPr dirty="0">
              <a:latin typeface="Courier"/>
              <a:cs typeface="Courier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Be able to write programs with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input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with and without newlines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Work with return values from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input</a:t>
            </a:r>
            <a:r>
              <a:rPr lang="en-US" sz="2400" dirty="0">
                <a:solidFill>
                  <a:srgbClr val="595959"/>
                </a:solidFill>
                <a:latin typeface="News Gothic MT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(Python 3).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80473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Unix commands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SzPct val="110000"/>
              <a:tabLst>
                <a:tab pos="747713" algn="dec"/>
                <a:tab pos="1030288" algn="dec"/>
              </a:tabLst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cd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			change directory</a:t>
            </a:r>
          </a:p>
          <a:p>
            <a:pPr>
              <a:lnSpc>
                <a:spcPct val="150000"/>
              </a:lnSpc>
              <a:buSzPct val="110000"/>
              <a:tabLst>
                <a:tab pos="747713" algn="dec"/>
                <a:tab pos="1030288" algn="dec"/>
              </a:tabLst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ls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		list files in current directory</a:t>
            </a:r>
          </a:p>
          <a:p>
            <a:pPr>
              <a:lnSpc>
                <a:spcPct val="150000"/>
              </a:lnSpc>
              <a:buSzPct val="110000"/>
              <a:tabLst>
                <a:tab pos="747713" algn="dec"/>
                <a:tab pos="1030288" algn="dec"/>
              </a:tabLst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mkdir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	make new directory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92925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40909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Boolean Expressions</a:t>
            </a:r>
            <a:endParaRPr dirty="0"/>
          </a:p>
        </p:txBody>
      </p:sp>
      <p:sp>
        <p:nvSpPr>
          <p:cNvPr id="4" name="TextShape 2"/>
          <p:cNvSpPr txBox="1"/>
          <p:nvPr/>
        </p:nvSpPr>
        <p:spPr>
          <a:xfrm>
            <a:off x="549360" y="2102556"/>
            <a:ext cx="8042040" cy="379588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True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False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in Python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Relational operators: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&lt;  &lt;=  ==  &gt;=  &gt;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operators: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and or not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Short circuit evaluation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Courier"/>
              </a:rPr>
              <a:t>Can store Boolean values using assignment</a:t>
            </a:r>
          </a:p>
        </p:txBody>
      </p:sp>
    </p:spTree>
    <p:extLst>
      <p:ext uri="{BB962C8B-B14F-4D97-AF65-F5344CB8AC3E}">
        <p14:creationId xmlns:p14="http://schemas.microsoft.com/office/powerpoint/2010/main" val="46484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3947</TotalTime>
  <Words>335</Words>
  <Application>Microsoft Macintosh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149</cp:revision>
  <cp:lastPrinted>2015-03-10T05:35:37Z</cp:lastPrinted>
  <dcterms:modified xsi:type="dcterms:W3CDTF">2015-03-10T15:59:14Z</dcterms:modified>
</cp:coreProperties>
</file>